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744" r:id="rId1"/>
  </p:sldMasterIdLst>
  <p:sldIdLst>
    <p:sldId id="256" r:id="rId2"/>
    <p:sldId id="257" r:id="rId3"/>
    <p:sldId id="267" r:id="rId4"/>
    <p:sldId id="258" r:id="rId5"/>
    <p:sldId id="259" r:id="rId6"/>
    <p:sldId id="260" r:id="rId7"/>
    <p:sldId id="261" r:id="rId8"/>
    <p:sldId id="262" r:id="rId9"/>
    <p:sldId id="264" r:id="rId10"/>
    <p:sldId id="265" r:id="rId11"/>
    <p:sldId id="266" r:id="rId12"/>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84380"/>
    <p:restoredTop sz="94660"/>
  </p:normalViewPr>
  <p:slideViewPr>
    <p:cSldViewPr>
      <p:cViewPr varScale="1">
        <p:scale>
          <a:sx n="63" d="100"/>
          <a:sy n="63" d="100"/>
        </p:scale>
        <p:origin x="-642" y="-10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14" name="عنوان 13"/>
          <p:cNvSpPr>
            <a:spLocks noGrp="1"/>
          </p:cNvSpPr>
          <p:nvPr>
            <p:ph type="ctrTitle"/>
          </p:nvPr>
        </p:nvSpPr>
        <p:spPr>
          <a:xfrm>
            <a:off x="1432560" y="359898"/>
            <a:ext cx="7406640" cy="1472184"/>
          </a:xfrm>
        </p:spPr>
        <p:txBody>
          <a:bodyPr anchor="b"/>
          <a:lstStyle>
            <a:lvl1pPr algn="l">
              <a:defRPr/>
            </a:lvl1pPr>
            <a:extLst/>
          </a:lstStyle>
          <a:p>
            <a:r>
              <a:rPr kumimoji="0" lang="ar-SA" smtClean="0"/>
              <a:t>انقر لتحرير نمط العنوان الرئيسي</a:t>
            </a:r>
            <a:endParaRPr kumimoji="0" lang="en-US"/>
          </a:p>
        </p:txBody>
      </p:sp>
      <p:sp>
        <p:nvSpPr>
          <p:cNvPr id="22" name="عنوان فرعي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ar-SA" smtClean="0"/>
              <a:t>انقر لتحرير نمط العنوان الثانوي الرئيسي</a:t>
            </a:r>
            <a:endParaRPr kumimoji="0" lang="en-US"/>
          </a:p>
        </p:txBody>
      </p:sp>
      <p:sp>
        <p:nvSpPr>
          <p:cNvPr id="7" name="عنصر نائب للتاريخ 6"/>
          <p:cNvSpPr>
            <a:spLocks noGrp="1"/>
          </p:cNvSpPr>
          <p:nvPr>
            <p:ph type="dt" sz="half" idx="10"/>
          </p:nvPr>
        </p:nvSpPr>
        <p:spPr/>
        <p:txBody>
          <a:bodyPr/>
          <a:lstStyle>
            <a:extLst/>
          </a:lstStyle>
          <a:p>
            <a:fld id="{1B8ABB09-4A1D-463E-8065-109CC2B7EFAA}" type="datetimeFigureOut">
              <a:rPr lang="ar-SA" smtClean="0"/>
              <a:pPr/>
              <a:t>19/11/1430</a:t>
            </a:fld>
            <a:endParaRPr lang="ar-SA" dirty="0"/>
          </a:p>
        </p:txBody>
      </p:sp>
      <p:sp>
        <p:nvSpPr>
          <p:cNvPr id="20" name="عنصر نائب للتذييل 19"/>
          <p:cNvSpPr>
            <a:spLocks noGrp="1"/>
          </p:cNvSpPr>
          <p:nvPr>
            <p:ph type="ftr" sz="quarter" idx="11"/>
          </p:nvPr>
        </p:nvSpPr>
        <p:spPr/>
        <p:txBody>
          <a:bodyPr/>
          <a:lstStyle>
            <a:extLst/>
          </a:lstStyle>
          <a:p>
            <a:endParaRPr lang="ar-SA" dirty="0"/>
          </a:p>
        </p:txBody>
      </p:sp>
      <p:sp>
        <p:nvSpPr>
          <p:cNvPr id="10" name="عنصر نائب لرقم الشريحة 9"/>
          <p:cNvSpPr>
            <a:spLocks noGrp="1"/>
          </p:cNvSpPr>
          <p:nvPr>
            <p:ph type="sldNum" sz="quarter" idx="12"/>
          </p:nvPr>
        </p:nvSpPr>
        <p:spPr/>
        <p:txBody>
          <a:bodyPr/>
          <a:lstStyle>
            <a:extLst/>
          </a:lstStyle>
          <a:p>
            <a:fld id="{0B34F065-1154-456A-91E3-76DE8E75E17B}" type="slidenum">
              <a:rPr lang="ar-SA" smtClean="0"/>
              <a:pPr/>
              <a:t>‹#›</a:t>
            </a:fld>
            <a:endParaRPr lang="ar-SA" dirty="0"/>
          </a:p>
        </p:txBody>
      </p:sp>
      <p:sp>
        <p:nvSpPr>
          <p:cNvPr id="8" name="شكل بيضاوي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dirty="0"/>
          </a:p>
        </p:txBody>
      </p:sp>
      <p:sp>
        <p:nvSpPr>
          <p:cNvPr id="9" name="شكل بيضاوي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dirty="0"/>
          </a:p>
        </p:txBody>
      </p:sp>
    </p:spTree>
  </p:cSld>
  <p:clrMapOvr>
    <a:masterClrMapping/>
  </p:clrMapOvr>
  <p:transition spd="slow">
    <p:split orient="vert"/>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extLst/>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p:txBody>
          <a:bodyPr vert="eaVert"/>
          <a:lstStyle>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extLst/>
          </a:lstStyle>
          <a:p>
            <a:fld id="{1B8ABB09-4A1D-463E-8065-109CC2B7EFAA}" type="datetimeFigureOut">
              <a:rPr lang="ar-SA" smtClean="0"/>
              <a:pPr/>
              <a:t>19/11/1430</a:t>
            </a:fld>
            <a:endParaRPr lang="ar-SA" dirty="0"/>
          </a:p>
        </p:txBody>
      </p:sp>
      <p:sp>
        <p:nvSpPr>
          <p:cNvPr id="5" name="عنصر نائب للتذييل 4"/>
          <p:cNvSpPr>
            <a:spLocks noGrp="1"/>
          </p:cNvSpPr>
          <p:nvPr>
            <p:ph type="ftr" sz="quarter" idx="11"/>
          </p:nvPr>
        </p:nvSpPr>
        <p:spPr/>
        <p:txBody>
          <a:bodyPr/>
          <a:lstStyle>
            <a:extLst/>
          </a:lstStyle>
          <a:p>
            <a:endParaRPr lang="ar-SA" dirty="0"/>
          </a:p>
        </p:txBody>
      </p:sp>
      <p:sp>
        <p:nvSpPr>
          <p:cNvPr id="6" name="عنصر نائب لرقم الشريحة 5"/>
          <p:cNvSpPr>
            <a:spLocks noGrp="1"/>
          </p:cNvSpPr>
          <p:nvPr>
            <p:ph type="sldNum" sz="quarter" idx="12"/>
          </p:nvPr>
        </p:nvSpPr>
        <p:spPr/>
        <p:txBody>
          <a:bodyPr/>
          <a:lstStyle>
            <a:extLst/>
          </a:lstStyle>
          <a:p>
            <a:fld id="{0B34F065-1154-456A-91E3-76DE8E75E17B}" type="slidenum">
              <a:rPr lang="ar-SA" smtClean="0"/>
              <a:pPr/>
              <a:t>‹#›</a:t>
            </a:fld>
            <a:endParaRPr lang="ar-SA" dirty="0"/>
          </a:p>
        </p:txBody>
      </p:sp>
    </p:spTree>
  </p:cSld>
  <p:clrMapOvr>
    <a:masterClrMapping/>
  </p:clrMapOvr>
  <p:transition spd="slow">
    <p:split orient="vert"/>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858000" y="274639"/>
            <a:ext cx="1828800" cy="5851525"/>
          </a:xfrm>
        </p:spPr>
        <p:txBody>
          <a:bodyPr vert="eaVert"/>
          <a:lstStyle>
            <a:extLst/>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a:xfrm>
            <a:off x="1143000" y="274640"/>
            <a:ext cx="5562600" cy="5851525"/>
          </a:xfrm>
        </p:spPr>
        <p:txBody>
          <a:bodyPr vert="eaVert"/>
          <a:lstStyle>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extLst/>
          </a:lstStyle>
          <a:p>
            <a:fld id="{1B8ABB09-4A1D-463E-8065-109CC2B7EFAA}" type="datetimeFigureOut">
              <a:rPr lang="ar-SA" smtClean="0"/>
              <a:pPr/>
              <a:t>19/11/1430</a:t>
            </a:fld>
            <a:endParaRPr lang="ar-SA" dirty="0"/>
          </a:p>
        </p:txBody>
      </p:sp>
      <p:sp>
        <p:nvSpPr>
          <p:cNvPr id="5" name="عنصر نائب للتذييل 4"/>
          <p:cNvSpPr>
            <a:spLocks noGrp="1"/>
          </p:cNvSpPr>
          <p:nvPr>
            <p:ph type="ftr" sz="quarter" idx="11"/>
          </p:nvPr>
        </p:nvSpPr>
        <p:spPr/>
        <p:txBody>
          <a:bodyPr/>
          <a:lstStyle>
            <a:extLst/>
          </a:lstStyle>
          <a:p>
            <a:endParaRPr lang="ar-SA" dirty="0"/>
          </a:p>
        </p:txBody>
      </p:sp>
      <p:sp>
        <p:nvSpPr>
          <p:cNvPr id="6" name="عنصر نائب لرقم الشريحة 5"/>
          <p:cNvSpPr>
            <a:spLocks noGrp="1"/>
          </p:cNvSpPr>
          <p:nvPr>
            <p:ph type="sldNum" sz="quarter" idx="12"/>
          </p:nvPr>
        </p:nvSpPr>
        <p:spPr/>
        <p:txBody>
          <a:bodyPr/>
          <a:lstStyle>
            <a:extLst/>
          </a:lstStyle>
          <a:p>
            <a:fld id="{0B34F065-1154-456A-91E3-76DE8E75E17B}" type="slidenum">
              <a:rPr lang="ar-SA" smtClean="0"/>
              <a:pPr/>
              <a:t>‹#›</a:t>
            </a:fld>
            <a:endParaRPr lang="ar-SA" dirty="0"/>
          </a:p>
        </p:txBody>
      </p:sp>
    </p:spTree>
  </p:cSld>
  <p:clrMapOvr>
    <a:masterClrMapping/>
  </p:clrMapOvr>
  <p:transition spd="slow">
    <p:split orient="vert"/>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extLst/>
          </a:lstStyle>
          <a:p>
            <a:r>
              <a:rPr kumimoji="0" lang="ar-SA" smtClean="0"/>
              <a:t>انقر لتحرير نمط العنوان الرئيسي</a:t>
            </a:r>
            <a:endParaRPr kumimoji="0" lang="en-US"/>
          </a:p>
        </p:txBody>
      </p:sp>
      <p:sp>
        <p:nvSpPr>
          <p:cNvPr id="3" name="عنصر نائب للمحتوى 2"/>
          <p:cNvSpPr>
            <a:spLocks noGrp="1"/>
          </p:cNvSpPr>
          <p:nvPr>
            <p:ph idx="1"/>
          </p:nvPr>
        </p:nvSpPr>
        <p:spPr/>
        <p:txBody>
          <a:bodyPr/>
          <a:lstStyle>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extLst/>
          </a:lstStyle>
          <a:p>
            <a:fld id="{1B8ABB09-4A1D-463E-8065-109CC2B7EFAA}" type="datetimeFigureOut">
              <a:rPr lang="ar-SA" smtClean="0"/>
              <a:pPr/>
              <a:t>19/11/1430</a:t>
            </a:fld>
            <a:endParaRPr lang="ar-SA" dirty="0"/>
          </a:p>
        </p:txBody>
      </p:sp>
      <p:sp>
        <p:nvSpPr>
          <p:cNvPr id="5" name="عنصر نائب للتذييل 4"/>
          <p:cNvSpPr>
            <a:spLocks noGrp="1"/>
          </p:cNvSpPr>
          <p:nvPr>
            <p:ph type="ftr" sz="quarter" idx="11"/>
          </p:nvPr>
        </p:nvSpPr>
        <p:spPr/>
        <p:txBody>
          <a:bodyPr/>
          <a:lstStyle>
            <a:extLst/>
          </a:lstStyle>
          <a:p>
            <a:endParaRPr lang="ar-SA" dirty="0"/>
          </a:p>
        </p:txBody>
      </p:sp>
      <p:sp>
        <p:nvSpPr>
          <p:cNvPr id="6" name="عنصر نائب لرقم الشريحة 5"/>
          <p:cNvSpPr>
            <a:spLocks noGrp="1"/>
          </p:cNvSpPr>
          <p:nvPr>
            <p:ph type="sldNum" sz="quarter" idx="12"/>
          </p:nvPr>
        </p:nvSpPr>
        <p:spPr/>
        <p:txBody>
          <a:bodyPr/>
          <a:lstStyle>
            <a:extLst/>
          </a:lstStyle>
          <a:p>
            <a:fld id="{0B34F065-1154-456A-91E3-76DE8E75E17B}" type="slidenum">
              <a:rPr lang="ar-SA" smtClean="0"/>
              <a:pPr/>
              <a:t>‹#›</a:t>
            </a:fld>
            <a:endParaRPr lang="ar-SA" dirty="0"/>
          </a:p>
        </p:txBody>
      </p:sp>
    </p:spTree>
  </p:cSld>
  <p:clrMapOvr>
    <a:masterClrMapping/>
  </p:clrMapOvr>
  <p:transition spd="slow">
    <p:split orient="vert"/>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7" name="مستطيل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 name="عنوان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ar-SA" smtClean="0"/>
              <a:t>انقر لتحرير نمط العنوان الرئيسي</a:t>
            </a:r>
            <a:endParaRPr kumimoji="0" lang="en-US"/>
          </a:p>
        </p:txBody>
      </p:sp>
      <p:sp>
        <p:nvSpPr>
          <p:cNvPr id="3" name="عنصر نائب للنص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ar-SA" smtClean="0"/>
              <a:t>انقر لتحرير أنماط النص الرئيسي</a:t>
            </a:r>
          </a:p>
        </p:txBody>
      </p:sp>
      <p:sp>
        <p:nvSpPr>
          <p:cNvPr id="4" name="عنصر نائب للتاريخ 3"/>
          <p:cNvSpPr>
            <a:spLocks noGrp="1"/>
          </p:cNvSpPr>
          <p:nvPr>
            <p:ph type="dt" sz="half" idx="10"/>
          </p:nvPr>
        </p:nvSpPr>
        <p:spPr/>
        <p:txBody>
          <a:bodyPr/>
          <a:lstStyle>
            <a:extLst/>
          </a:lstStyle>
          <a:p>
            <a:fld id="{1B8ABB09-4A1D-463E-8065-109CC2B7EFAA}" type="datetimeFigureOut">
              <a:rPr lang="ar-SA" smtClean="0"/>
              <a:pPr/>
              <a:t>19/11/1430</a:t>
            </a:fld>
            <a:endParaRPr lang="ar-SA" dirty="0"/>
          </a:p>
        </p:txBody>
      </p:sp>
      <p:sp>
        <p:nvSpPr>
          <p:cNvPr id="5" name="عنصر نائب للتذييل 4"/>
          <p:cNvSpPr>
            <a:spLocks noGrp="1"/>
          </p:cNvSpPr>
          <p:nvPr>
            <p:ph type="ftr" sz="quarter" idx="11"/>
          </p:nvPr>
        </p:nvSpPr>
        <p:spPr/>
        <p:txBody>
          <a:bodyPr/>
          <a:lstStyle>
            <a:extLst/>
          </a:lstStyle>
          <a:p>
            <a:endParaRPr lang="ar-SA" dirty="0"/>
          </a:p>
        </p:txBody>
      </p:sp>
      <p:sp>
        <p:nvSpPr>
          <p:cNvPr id="6" name="عنصر نائب لرقم الشريحة 5"/>
          <p:cNvSpPr>
            <a:spLocks noGrp="1"/>
          </p:cNvSpPr>
          <p:nvPr>
            <p:ph type="sldNum" sz="quarter" idx="12"/>
          </p:nvPr>
        </p:nvSpPr>
        <p:spPr/>
        <p:txBody>
          <a:bodyPr/>
          <a:lstStyle>
            <a:extLst/>
          </a:lstStyle>
          <a:p>
            <a:fld id="{0B34F065-1154-456A-91E3-76DE8E75E17B}" type="slidenum">
              <a:rPr lang="ar-SA" smtClean="0"/>
              <a:pPr/>
              <a:t>‹#›</a:t>
            </a:fld>
            <a:endParaRPr lang="ar-SA" dirty="0"/>
          </a:p>
        </p:txBody>
      </p:sp>
      <p:sp>
        <p:nvSpPr>
          <p:cNvPr id="10" name="مستطيل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8" name="شكل بيضاوي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dirty="0"/>
          </a:p>
        </p:txBody>
      </p:sp>
      <p:sp>
        <p:nvSpPr>
          <p:cNvPr id="9" name="شكل بيضاوي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dirty="0"/>
          </a:p>
        </p:txBody>
      </p:sp>
    </p:spTree>
  </p:cSld>
  <p:clrMapOvr>
    <a:masterClrMapping/>
  </p:clrMapOvr>
  <p:transition spd="slow">
    <p:split orient="vert"/>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a:xfrm>
            <a:off x="1435608" y="274320"/>
            <a:ext cx="7498080" cy="1143000"/>
          </a:xfrm>
        </p:spPr>
        <p:txBody>
          <a:bodyPr/>
          <a:lstStyle>
            <a:extLst/>
          </a:lstStyle>
          <a:p>
            <a:r>
              <a:rPr kumimoji="0" lang="ar-SA" smtClean="0"/>
              <a:t>انقر لتحرير نمط العنوان الرئيسي</a:t>
            </a:r>
            <a:endParaRPr kumimoji="0" lang="en-US"/>
          </a:p>
        </p:txBody>
      </p:sp>
      <p:sp>
        <p:nvSpPr>
          <p:cNvPr id="3" name="عنصر نائب للمحتوى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محتوى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عنصر نائب للتاريخ 4"/>
          <p:cNvSpPr>
            <a:spLocks noGrp="1"/>
          </p:cNvSpPr>
          <p:nvPr>
            <p:ph type="dt" sz="half" idx="10"/>
          </p:nvPr>
        </p:nvSpPr>
        <p:spPr/>
        <p:txBody>
          <a:bodyPr/>
          <a:lstStyle>
            <a:extLst/>
          </a:lstStyle>
          <a:p>
            <a:fld id="{1B8ABB09-4A1D-463E-8065-109CC2B7EFAA}" type="datetimeFigureOut">
              <a:rPr lang="ar-SA" smtClean="0"/>
              <a:pPr/>
              <a:t>19/11/1430</a:t>
            </a:fld>
            <a:endParaRPr lang="ar-SA" dirty="0"/>
          </a:p>
        </p:txBody>
      </p:sp>
      <p:sp>
        <p:nvSpPr>
          <p:cNvPr id="6" name="عنصر نائب للتذييل 5"/>
          <p:cNvSpPr>
            <a:spLocks noGrp="1"/>
          </p:cNvSpPr>
          <p:nvPr>
            <p:ph type="ftr" sz="quarter" idx="11"/>
          </p:nvPr>
        </p:nvSpPr>
        <p:spPr/>
        <p:txBody>
          <a:bodyPr/>
          <a:lstStyle>
            <a:extLst/>
          </a:lstStyle>
          <a:p>
            <a:endParaRPr lang="ar-SA" dirty="0"/>
          </a:p>
        </p:txBody>
      </p:sp>
      <p:sp>
        <p:nvSpPr>
          <p:cNvPr id="7" name="عنصر نائب لرقم الشريحة 6"/>
          <p:cNvSpPr>
            <a:spLocks noGrp="1"/>
          </p:cNvSpPr>
          <p:nvPr>
            <p:ph type="sldNum" sz="quarter" idx="12"/>
          </p:nvPr>
        </p:nvSpPr>
        <p:spPr/>
        <p:txBody>
          <a:bodyPr/>
          <a:lstStyle>
            <a:extLst/>
          </a:lstStyle>
          <a:p>
            <a:fld id="{0B34F065-1154-456A-91E3-76DE8E75E17B}" type="slidenum">
              <a:rPr lang="ar-SA" smtClean="0"/>
              <a:pPr/>
              <a:t>‹#›</a:t>
            </a:fld>
            <a:endParaRPr lang="ar-SA" dirty="0"/>
          </a:p>
        </p:txBody>
      </p:sp>
    </p:spTree>
  </p:cSld>
  <p:clrMapOvr>
    <a:masterClrMapping/>
  </p:clrMapOvr>
  <p:transition spd="slow">
    <p:split orient="vert"/>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ar-SA" smtClean="0"/>
              <a:t>انقر لتحرير نمط العنوان الرئيسي</a:t>
            </a:r>
            <a:endParaRPr kumimoji="0" lang="en-US"/>
          </a:p>
        </p:txBody>
      </p:sp>
      <p:sp>
        <p:nvSpPr>
          <p:cNvPr id="3" name="عنصر نائب للنص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ar-SA" smtClean="0"/>
              <a:t>انقر لتحرير أنماط النص الرئيسي</a:t>
            </a:r>
          </a:p>
        </p:txBody>
      </p:sp>
      <p:sp>
        <p:nvSpPr>
          <p:cNvPr id="4" name="عنصر نائب للنص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ar-SA" smtClean="0"/>
              <a:t>انقر لتحرير أنماط النص الرئيسي</a:t>
            </a:r>
          </a:p>
        </p:txBody>
      </p:sp>
      <p:sp>
        <p:nvSpPr>
          <p:cNvPr id="5" name="عنصر نائب للمحتوى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6" name="عنصر نائب للمحتوى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7" name="عنصر نائب للتاريخ 6"/>
          <p:cNvSpPr>
            <a:spLocks noGrp="1"/>
          </p:cNvSpPr>
          <p:nvPr>
            <p:ph type="dt" sz="half" idx="10"/>
          </p:nvPr>
        </p:nvSpPr>
        <p:spPr/>
        <p:txBody>
          <a:bodyPr/>
          <a:lstStyle>
            <a:extLst/>
          </a:lstStyle>
          <a:p>
            <a:fld id="{1B8ABB09-4A1D-463E-8065-109CC2B7EFAA}" type="datetimeFigureOut">
              <a:rPr lang="ar-SA" smtClean="0"/>
              <a:pPr/>
              <a:t>19/11/1430</a:t>
            </a:fld>
            <a:endParaRPr lang="ar-SA" dirty="0"/>
          </a:p>
        </p:txBody>
      </p:sp>
      <p:sp>
        <p:nvSpPr>
          <p:cNvPr id="8" name="عنصر نائب للتذييل 7"/>
          <p:cNvSpPr>
            <a:spLocks noGrp="1"/>
          </p:cNvSpPr>
          <p:nvPr>
            <p:ph type="ftr" sz="quarter" idx="11"/>
          </p:nvPr>
        </p:nvSpPr>
        <p:spPr/>
        <p:txBody>
          <a:bodyPr/>
          <a:lstStyle>
            <a:extLst/>
          </a:lstStyle>
          <a:p>
            <a:endParaRPr lang="ar-SA" dirty="0"/>
          </a:p>
        </p:txBody>
      </p:sp>
      <p:sp>
        <p:nvSpPr>
          <p:cNvPr id="9" name="عنصر نائب لرقم الشريحة 8"/>
          <p:cNvSpPr>
            <a:spLocks noGrp="1"/>
          </p:cNvSpPr>
          <p:nvPr>
            <p:ph type="sldNum" sz="quarter" idx="12"/>
          </p:nvPr>
        </p:nvSpPr>
        <p:spPr/>
        <p:txBody>
          <a:bodyPr/>
          <a:lstStyle>
            <a:extLst/>
          </a:lstStyle>
          <a:p>
            <a:fld id="{0B34F065-1154-456A-91E3-76DE8E75E17B}" type="slidenum">
              <a:rPr lang="ar-SA" smtClean="0"/>
              <a:pPr/>
              <a:t>‹#›</a:t>
            </a:fld>
            <a:endParaRPr lang="ar-SA" dirty="0"/>
          </a:p>
        </p:txBody>
      </p:sp>
    </p:spTree>
  </p:cSld>
  <p:clrMapOvr>
    <a:masterClrMapping/>
  </p:clrMapOvr>
  <p:transition spd="slow">
    <p:split orient="vert"/>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a:xfrm>
            <a:off x="1435608" y="274320"/>
            <a:ext cx="7498080" cy="1143000"/>
          </a:xfrm>
        </p:spPr>
        <p:txBody>
          <a:bodyPr anchor="ctr"/>
          <a:lstStyle>
            <a:extLst/>
          </a:lstStyle>
          <a:p>
            <a:r>
              <a:rPr kumimoji="0" lang="ar-SA" smtClean="0"/>
              <a:t>انقر لتحرير نمط العنوان الرئيسي</a:t>
            </a:r>
            <a:endParaRPr kumimoji="0" lang="en-US"/>
          </a:p>
        </p:txBody>
      </p:sp>
      <p:sp>
        <p:nvSpPr>
          <p:cNvPr id="3" name="عنصر نائب للتاريخ 2"/>
          <p:cNvSpPr>
            <a:spLocks noGrp="1"/>
          </p:cNvSpPr>
          <p:nvPr>
            <p:ph type="dt" sz="half" idx="10"/>
          </p:nvPr>
        </p:nvSpPr>
        <p:spPr/>
        <p:txBody>
          <a:bodyPr/>
          <a:lstStyle>
            <a:extLst/>
          </a:lstStyle>
          <a:p>
            <a:fld id="{1B8ABB09-4A1D-463E-8065-109CC2B7EFAA}" type="datetimeFigureOut">
              <a:rPr lang="ar-SA" smtClean="0"/>
              <a:pPr/>
              <a:t>19/11/1430</a:t>
            </a:fld>
            <a:endParaRPr lang="ar-SA" dirty="0"/>
          </a:p>
        </p:txBody>
      </p:sp>
      <p:sp>
        <p:nvSpPr>
          <p:cNvPr id="4" name="عنصر نائب للتذييل 3"/>
          <p:cNvSpPr>
            <a:spLocks noGrp="1"/>
          </p:cNvSpPr>
          <p:nvPr>
            <p:ph type="ftr" sz="quarter" idx="11"/>
          </p:nvPr>
        </p:nvSpPr>
        <p:spPr/>
        <p:txBody>
          <a:bodyPr/>
          <a:lstStyle>
            <a:extLst/>
          </a:lstStyle>
          <a:p>
            <a:endParaRPr lang="ar-SA" dirty="0"/>
          </a:p>
        </p:txBody>
      </p:sp>
      <p:sp>
        <p:nvSpPr>
          <p:cNvPr id="5" name="عنصر نائب لرقم الشريحة 4"/>
          <p:cNvSpPr>
            <a:spLocks noGrp="1"/>
          </p:cNvSpPr>
          <p:nvPr>
            <p:ph type="sldNum" sz="quarter" idx="12"/>
          </p:nvPr>
        </p:nvSpPr>
        <p:spPr/>
        <p:txBody>
          <a:bodyPr/>
          <a:lstStyle>
            <a:extLst/>
          </a:lstStyle>
          <a:p>
            <a:fld id="{0B34F065-1154-456A-91E3-76DE8E75E17B}" type="slidenum">
              <a:rPr lang="ar-SA" smtClean="0"/>
              <a:pPr/>
              <a:t>‹#›</a:t>
            </a:fld>
            <a:endParaRPr lang="ar-SA" dirty="0"/>
          </a:p>
        </p:txBody>
      </p:sp>
    </p:spTree>
  </p:cSld>
  <p:clrMapOvr>
    <a:masterClrMapping/>
  </p:clrMapOvr>
  <p:transition spd="slow">
    <p:split orient="vert"/>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5" name="مستطيل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 name="عنصر نائب للتاريخ 1"/>
          <p:cNvSpPr>
            <a:spLocks noGrp="1"/>
          </p:cNvSpPr>
          <p:nvPr>
            <p:ph type="dt" sz="half" idx="10"/>
          </p:nvPr>
        </p:nvSpPr>
        <p:spPr/>
        <p:txBody>
          <a:bodyPr/>
          <a:lstStyle>
            <a:extLst/>
          </a:lstStyle>
          <a:p>
            <a:fld id="{1B8ABB09-4A1D-463E-8065-109CC2B7EFAA}" type="datetimeFigureOut">
              <a:rPr lang="ar-SA" smtClean="0"/>
              <a:pPr/>
              <a:t>19/11/1430</a:t>
            </a:fld>
            <a:endParaRPr lang="ar-SA" dirty="0"/>
          </a:p>
        </p:txBody>
      </p:sp>
      <p:sp>
        <p:nvSpPr>
          <p:cNvPr id="3" name="عنصر نائب للتذييل 2"/>
          <p:cNvSpPr>
            <a:spLocks noGrp="1"/>
          </p:cNvSpPr>
          <p:nvPr>
            <p:ph type="ftr" sz="quarter" idx="11"/>
          </p:nvPr>
        </p:nvSpPr>
        <p:spPr/>
        <p:txBody>
          <a:bodyPr/>
          <a:lstStyle>
            <a:extLst/>
          </a:lstStyle>
          <a:p>
            <a:endParaRPr lang="ar-SA" dirty="0"/>
          </a:p>
        </p:txBody>
      </p:sp>
      <p:sp>
        <p:nvSpPr>
          <p:cNvPr id="4" name="عنصر نائب لرقم الشريحة 3"/>
          <p:cNvSpPr>
            <a:spLocks noGrp="1"/>
          </p:cNvSpPr>
          <p:nvPr>
            <p:ph type="sldNum" sz="quarter" idx="12"/>
          </p:nvPr>
        </p:nvSpPr>
        <p:spPr/>
        <p:txBody>
          <a:bodyPr/>
          <a:lstStyle>
            <a:extLst/>
          </a:lstStyle>
          <a:p>
            <a:fld id="{0B34F065-1154-456A-91E3-76DE8E75E17B}" type="slidenum">
              <a:rPr lang="ar-SA" smtClean="0"/>
              <a:pPr/>
              <a:t>‹#›</a:t>
            </a:fld>
            <a:endParaRPr lang="ar-SA" dirty="0"/>
          </a:p>
        </p:txBody>
      </p:sp>
      <p:sp>
        <p:nvSpPr>
          <p:cNvPr id="6" name="مستطيل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transition spd="slow">
    <p:split orient="vert"/>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ar-SA" smtClean="0"/>
              <a:t>انقر لتحرير نمط العنوان الرئيسي</a:t>
            </a:r>
            <a:endParaRPr kumimoji="0" lang="en-US"/>
          </a:p>
        </p:txBody>
      </p:sp>
      <p:sp>
        <p:nvSpPr>
          <p:cNvPr id="3" name="عنصر نائب للنص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ar-SA" smtClean="0"/>
              <a:t>انقر لتحرير أنماط النص الرئيسي</a:t>
            </a:r>
          </a:p>
        </p:txBody>
      </p:sp>
      <p:sp>
        <p:nvSpPr>
          <p:cNvPr id="4" name="عنصر نائب للمحتوى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عنصر نائب للتاريخ 4"/>
          <p:cNvSpPr>
            <a:spLocks noGrp="1"/>
          </p:cNvSpPr>
          <p:nvPr>
            <p:ph type="dt" sz="half" idx="10"/>
          </p:nvPr>
        </p:nvSpPr>
        <p:spPr/>
        <p:txBody>
          <a:bodyPr/>
          <a:lstStyle>
            <a:extLst/>
          </a:lstStyle>
          <a:p>
            <a:fld id="{1B8ABB09-4A1D-463E-8065-109CC2B7EFAA}" type="datetimeFigureOut">
              <a:rPr lang="ar-SA" smtClean="0"/>
              <a:pPr/>
              <a:t>19/11/1430</a:t>
            </a:fld>
            <a:endParaRPr lang="ar-SA" dirty="0"/>
          </a:p>
        </p:txBody>
      </p:sp>
      <p:sp>
        <p:nvSpPr>
          <p:cNvPr id="6" name="عنصر نائب للتذييل 5"/>
          <p:cNvSpPr>
            <a:spLocks noGrp="1"/>
          </p:cNvSpPr>
          <p:nvPr>
            <p:ph type="ftr" sz="quarter" idx="11"/>
          </p:nvPr>
        </p:nvSpPr>
        <p:spPr/>
        <p:txBody>
          <a:bodyPr/>
          <a:lstStyle>
            <a:extLst/>
          </a:lstStyle>
          <a:p>
            <a:endParaRPr lang="ar-SA" dirty="0"/>
          </a:p>
        </p:txBody>
      </p:sp>
      <p:sp>
        <p:nvSpPr>
          <p:cNvPr id="7" name="عنصر نائب لرقم الشريحة 6"/>
          <p:cNvSpPr>
            <a:spLocks noGrp="1"/>
          </p:cNvSpPr>
          <p:nvPr>
            <p:ph type="sldNum" sz="quarter" idx="12"/>
          </p:nvPr>
        </p:nvSpPr>
        <p:spPr/>
        <p:txBody>
          <a:bodyPr/>
          <a:lstStyle>
            <a:extLst/>
          </a:lstStyle>
          <a:p>
            <a:fld id="{0B34F065-1154-456A-91E3-76DE8E75E17B}" type="slidenum">
              <a:rPr lang="ar-SA" smtClean="0"/>
              <a:pPr/>
              <a:t>‹#›</a:t>
            </a:fld>
            <a:endParaRPr lang="ar-SA" dirty="0"/>
          </a:p>
        </p:txBody>
      </p:sp>
    </p:spTree>
  </p:cSld>
  <p:clrMapOvr>
    <a:masterClrMapping/>
  </p:clrMapOvr>
  <p:transition spd="slow">
    <p:split orient="vert"/>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ar-SA" smtClean="0"/>
              <a:t>انقر لتحرير نمط العنوان الرئيسي</a:t>
            </a:r>
            <a:endParaRPr kumimoji="0" lang="en-US"/>
          </a:p>
        </p:txBody>
      </p:sp>
      <p:sp>
        <p:nvSpPr>
          <p:cNvPr id="5" name="عنصر نائب للتاريخ 4"/>
          <p:cNvSpPr>
            <a:spLocks noGrp="1"/>
          </p:cNvSpPr>
          <p:nvPr>
            <p:ph type="dt" sz="half" idx="10"/>
          </p:nvPr>
        </p:nvSpPr>
        <p:spPr/>
        <p:txBody>
          <a:bodyPr/>
          <a:lstStyle>
            <a:extLst/>
          </a:lstStyle>
          <a:p>
            <a:fld id="{1B8ABB09-4A1D-463E-8065-109CC2B7EFAA}" type="datetimeFigureOut">
              <a:rPr lang="ar-SA" smtClean="0"/>
              <a:pPr/>
              <a:t>19/11/1430</a:t>
            </a:fld>
            <a:endParaRPr lang="ar-SA" dirty="0"/>
          </a:p>
        </p:txBody>
      </p:sp>
      <p:sp>
        <p:nvSpPr>
          <p:cNvPr id="6" name="عنصر نائب للتذييل 5"/>
          <p:cNvSpPr>
            <a:spLocks noGrp="1"/>
          </p:cNvSpPr>
          <p:nvPr>
            <p:ph type="ftr" sz="quarter" idx="11"/>
          </p:nvPr>
        </p:nvSpPr>
        <p:spPr/>
        <p:txBody>
          <a:bodyPr/>
          <a:lstStyle>
            <a:extLst/>
          </a:lstStyle>
          <a:p>
            <a:endParaRPr lang="ar-SA" dirty="0"/>
          </a:p>
        </p:txBody>
      </p:sp>
      <p:sp>
        <p:nvSpPr>
          <p:cNvPr id="7" name="عنصر نائب لرقم الشريحة 6"/>
          <p:cNvSpPr>
            <a:spLocks noGrp="1"/>
          </p:cNvSpPr>
          <p:nvPr>
            <p:ph type="sldNum" sz="quarter" idx="12"/>
          </p:nvPr>
        </p:nvSpPr>
        <p:spPr/>
        <p:txBody>
          <a:bodyPr/>
          <a:lstStyle>
            <a:extLst/>
          </a:lstStyle>
          <a:p>
            <a:fld id="{0B34F065-1154-456A-91E3-76DE8E75E17B}" type="slidenum">
              <a:rPr lang="ar-SA" smtClean="0"/>
              <a:pPr/>
              <a:t>‹#›</a:t>
            </a:fld>
            <a:endParaRPr lang="ar-SA" dirty="0"/>
          </a:p>
        </p:txBody>
      </p:sp>
      <p:sp>
        <p:nvSpPr>
          <p:cNvPr id="8" name="مستطيل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dirty="0">
              <a:solidFill>
                <a:schemeClr val="tx1"/>
              </a:solidFill>
              <a:latin typeface="+mn-lt"/>
              <a:ea typeface="+mn-ea"/>
              <a:cs typeface="+mn-cs"/>
            </a:endParaRPr>
          </a:p>
        </p:txBody>
      </p:sp>
      <p:sp>
        <p:nvSpPr>
          <p:cNvPr id="3" name="عنصر نائب للصورة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ar-SA" dirty="0" smtClean="0"/>
              <a:t>انقر فوق الرمز لإضافة صورة</a:t>
            </a:r>
            <a:endParaRPr kumimoji="0" lang="en-US" dirty="0"/>
          </a:p>
        </p:txBody>
      </p:sp>
      <p:sp>
        <p:nvSpPr>
          <p:cNvPr id="9" name="مخطط انسيابي: معالجة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0" name="مخطط انسيابي: معالجة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عنصر نائب للنص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ar-SA" smtClean="0"/>
              <a:t>انقر لتحرير أنماط النص الرئيسي</a:t>
            </a:r>
          </a:p>
        </p:txBody>
      </p:sp>
    </p:spTree>
  </p:cSld>
  <p:clrMapOvr>
    <a:masterClrMapping/>
  </p:clrMapOvr>
  <p:transition spd="slow">
    <p:split orient="vert"/>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srcRect/>
          <a:tile tx="0" ty="0" sx="100000" sy="100000" flip="none" algn="tl"/>
        </a:blipFill>
        <a:effectLst/>
      </p:bgPr>
    </p:bg>
    <p:spTree>
      <p:nvGrpSpPr>
        <p:cNvPr id="1" name=""/>
        <p:cNvGrpSpPr/>
        <p:nvPr/>
      </p:nvGrpSpPr>
      <p:grpSpPr>
        <a:xfrm>
          <a:off x="0" y="0"/>
          <a:ext cx="0" cy="0"/>
          <a:chOff x="0" y="0"/>
          <a:chExt cx="0" cy="0"/>
        </a:xfrm>
      </p:grpSpPr>
      <p:sp>
        <p:nvSpPr>
          <p:cNvPr id="7" name="دائري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8" name="شكل بيضاوي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1" name="دائرة مجوفة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2" name="مستطيل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5" name="عنصر نائب للعنوان 4"/>
          <p:cNvSpPr>
            <a:spLocks noGrp="1"/>
          </p:cNvSpPr>
          <p:nvPr>
            <p:ph type="title"/>
          </p:nvPr>
        </p:nvSpPr>
        <p:spPr>
          <a:xfrm>
            <a:off x="1435608" y="274638"/>
            <a:ext cx="7498080" cy="1143000"/>
          </a:xfrm>
          <a:prstGeom prst="rect">
            <a:avLst/>
          </a:prstGeom>
        </p:spPr>
        <p:txBody>
          <a:bodyPr anchor="ctr">
            <a:normAutofit/>
          </a:bodyPr>
          <a:lstStyle>
            <a:extLst/>
          </a:lstStyle>
          <a:p>
            <a:r>
              <a:rPr kumimoji="0" lang="ar-SA" smtClean="0"/>
              <a:t>انقر لتحرير نمط العنوان الرئيسي</a:t>
            </a:r>
            <a:endParaRPr kumimoji="0" lang="en-US"/>
          </a:p>
        </p:txBody>
      </p:sp>
      <p:sp>
        <p:nvSpPr>
          <p:cNvPr id="9" name="عنصر نائب للنص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ar-SA" smtClean="0"/>
              <a:t>انقر لتحرير أنماط النص الرئيسي</a:t>
            </a:r>
          </a:p>
          <a:p>
            <a:pPr lvl="1" eaLnBrk="1" latinLnBrk="0" hangingPunct="1"/>
            <a:r>
              <a:rPr kumimoji="0" lang="ar-SA" smtClean="0"/>
              <a:t>المستوى الثاني</a:t>
            </a:r>
          </a:p>
          <a:p>
            <a:pPr lvl="2" eaLnBrk="1" latinLnBrk="0" hangingPunct="1"/>
            <a:r>
              <a:rPr kumimoji="0" lang="ar-SA" smtClean="0"/>
              <a:t>المستوى الثالث</a:t>
            </a:r>
          </a:p>
          <a:p>
            <a:pPr lvl="3" eaLnBrk="1" latinLnBrk="0" hangingPunct="1"/>
            <a:r>
              <a:rPr kumimoji="0" lang="ar-SA" smtClean="0"/>
              <a:t>المستوى الرابع</a:t>
            </a:r>
          </a:p>
          <a:p>
            <a:pPr lvl="4" eaLnBrk="1" latinLnBrk="0" hangingPunct="1"/>
            <a:r>
              <a:rPr kumimoji="0" lang="ar-SA" smtClean="0"/>
              <a:t>المستوى الخامس</a:t>
            </a:r>
            <a:endParaRPr kumimoji="0" lang="en-US"/>
          </a:p>
        </p:txBody>
      </p:sp>
      <p:sp>
        <p:nvSpPr>
          <p:cNvPr id="24" name="عنصر نائب للتاريخ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1B8ABB09-4A1D-463E-8065-109CC2B7EFAA}" type="datetimeFigureOut">
              <a:rPr lang="ar-SA" smtClean="0"/>
              <a:pPr/>
              <a:t>19/11/1430</a:t>
            </a:fld>
            <a:endParaRPr lang="ar-SA" dirty="0"/>
          </a:p>
        </p:txBody>
      </p:sp>
      <p:sp>
        <p:nvSpPr>
          <p:cNvPr id="10" name="عنصر نائب للتذييل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ar-SA" dirty="0"/>
          </a:p>
        </p:txBody>
      </p:sp>
      <p:sp>
        <p:nvSpPr>
          <p:cNvPr id="22" name="عنصر نائب لرقم الشريحة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0B34F065-1154-456A-91E3-76DE8E75E17B}" type="slidenum">
              <a:rPr lang="ar-SA" smtClean="0"/>
              <a:pPr/>
              <a:t>‹#›</a:t>
            </a:fld>
            <a:endParaRPr lang="ar-SA" dirty="0"/>
          </a:p>
        </p:txBody>
      </p:sp>
      <p:sp>
        <p:nvSpPr>
          <p:cNvPr id="15" name="مستطيل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ransition spd="slow">
    <p:split orient="vert"/>
  </p:transition>
  <p:timing>
    <p:tnLst>
      <p:par>
        <p:cTn id="1" dur="indefinite" restart="never" nodeType="tmRoot"/>
      </p:par>
    </p:tnLst>
  </p:timing>
  <p:txStyles>
    <p:titleStyle>
      <a:lvl1pPr algn="l" rtl="1"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r" rtl="1"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r" rtl="1"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r" rtl="1"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r" rtl="1"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r" rtl="1"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r" rtl="1"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r" rtl="1"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r" rtl="1"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r" rtl="1"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533400" y="1371600"/>
            <a:ext cx="7851648" cy="914392"/>
          </a:xfrm>
        </p:spPr>
        <p:txBody>
          <a:bodyPr/>
          <a:lstStyle/>
          <a:p>
            <a:pPr algn="ctr"/>
            <a:r>
              <a:rPr lang="ar-EG" b="1" dirty="0" smtClean="0">
                <a:effectLst>
                  <a:outerShdw blurRad="38100" dist="38100" dir="2700000" algn="tl">
                    <a:srgbClr val="000000">
                      <a:alpha val="43137"/>
                    </a:srgbClr>
                  </a:outerShdw>
                </a:effectLst>
              </a:rPr>
              <a:t>درس لغة عربية</a:t>
            </a:r>
            <a:endParaRPr lang="ar-SA" b="1" dirty="0">
              <a:effectLst>
                <a:outerShdw blurRad="38100" dist="38100" dir="2700000" algn="tl">
                  <a:srgbClr val="000000">
                    <a:alpha val="43137"/>
                  </a:srgbClr>
                </a:outerShdw>
              </a:effectLst>
            </a:endParaRPr>
          </a:p>
        </p:txBody>
      </p:sp>
      <p:sp>
        <p:nvSpPr>
          <p:cNvPr id="3" name="عنوان فرعي 2"/>
          <p:cNvSpPr>
            <a:spLocks noGrp="1"/>
          </p:cNvSpPr>
          <p:nvPr>
            <p:ph type="subTitle" idx="1"/>
          </p:nvPr>
        </p:nvSpPr>
        <p:spPr>
          <a:xfrm>
            <a:off x="571472" y="2357430"/>
            <a:ext cx="7854696" cy="1752600"/>
          </a:xfrm>
        </p:spPr>
        <p:txBody>
          <a:bodyPr>
            <a:noAutofit/>
          </a:bodyPr>
          <a:lstStyle/>
          <a:p>
            <a:pPr algn="ctr"/>
            <a:r>
              <a:rPr lang="ar-EG" sz="5600" b="1" dirty="0" smtClean="0">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rPr>
              <a:t>إعداد </a:t>
            </a:r>
          </a:p>
          <a:p>
            <a:pPr algn="ctr"/>
            <a:r>
              <a:rPr lang="ar-EG" sz="5600" b="1" dirty="0" smtClean="0">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rPr>
              <a:t>أ / </a:t>
            </a:r>
            <a:r>
              <a:rPr lang="ar-EG" sz="5600" b="1" dirty="0" smtClean="0">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rPr>
              <a:t>إيمان عيد احمد</a:t>
            </a:r>
            <a:endParaRPr lang="ar-EG" sz="5600" b="1" dirty="0" smtClean="0">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endParaRPr>
          </a:p>
          <a:p>
            <a:pPr algn="ctr"/>
            <a:r>
              <a:rPr lang="ar-EG" sz="5600" b="1" dirty="0" smtClean="0">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rPr>
              <a:t>فصل : </a:t>
            </a:r>
            <a:r>
              <a:rPr lang="ar-EG" sz="5600" b="1" dirty="0" smtClean="0">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rPr>
              <a:t>2/3</a:t>
            </a:r>
            <a:endParaRPr lang="ar-SA" sz="5600" b="1" dirty="0" smtClean="0">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endParaRPr>
          </a:p>
        </p:txBody>
      </p:sp>
    </p:spTree>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1000"/>
                                        <p:tgtEl>
                                          <p:spTgt spid="2"/>
                                        </p:tgtEl>
                                      </p:cBhvr>
                                    </p:animEffect>
                                  </p:childTnLst>
                                </p:cTn>
                              </p:par>
                            </p:childTnLst>
                          </p:cTn>
                        </p:par>
                        <p:par>
                          <p:cTn id="8" fill="hold">
                            <p:stCondLst>
                              <p:cond delay="1000"/>
                            </p:stCondLst>
                            <p:childTnLst>
                              <p:par>
                                <p:cTn id="9" presetID="1" presetClass="entr" presetSubtype="0" fill="hold" grpId="0" nodeType="after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par>
                          <p:cTn id="11" fill="hold">
                            <p:stCondLst>
                              <p:cond delay="1000"/>
                            </p:stCondLst>
                            <p:childTnLst>
                              <p:par>
                                <p:cTn id="12" presetID="1" presetClass="entr" presetSubtype="0" fill="hold" grpId="0" nodeType="after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childTnLst>
                                </p:cTn>
                              </p:par>
                            </p:childTnLst>
                          </p:cTn>
                        </p:par>
                        <p:par>
                          <p:cTn id="14" fill="hold">
                            <p:stCondLst>
                              <p:cond delay="1000"/>
                            </p:stCondLst>
                            <p:childTnLst>
                              <p:par>
                                <p:cTn id="15" presetID="1" presetClass="entr" presetSubtype="0" fill="hold" grpId="0" nodeType="after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childTnLst>
                                </p:cTn>
                              </p:par>
                            </p:childTnLst>
                          </p:cTn>
                        </p:par>
                        <p:par>
                          <p:cTn id="17" fill="hold">
                            <p:stCondLst>
                              <p:cond delay="1000"/>
                            </p:stCondLst>
                            <p:childTnLst>
                              <p:par>
                                <p:cTn id="18" presetID="3" presetClass="entr" presetSubtype="10" fill="hold" grpId="1" nodeType="afterEffect">
                                  <p:stCondLst>
                                    <p:cond delay="0"/>
                                  </p:stCondLst>
                                  <p:childTnLst>
                                    <p:set>
                                      <p:cBhvr>
                                        <p:cTn id="19" dur="1" fill="hold">
                                          <p:stCondLst>
                                            <p:cond delay="0"/>
                                          </p:stCondLst>
                                        </p:cTn>
                                        <p:tgtEl>
                                          <p:spTgt spid="3">
                                            <p:txEl>
                                              <p:pRg st="0" end="0"/>
                                            </p:txEl>
                                          </p:spTgt>
                                        </p:tgtEl>
                                        <p:attrNameLst>
                                          <p:attrName>style.visibility</p:attrName>
                                        </p:attrNameLst>
                                      </p:cBhvr>
                                      <p:to>
                                        <p:strVal val="visible"/>
                                      </p:to>
                                    </p:set>
                                    <p:animEffect transition="in" filter="blinds(horizontal)">
                                      <p:cBhvr>
                                        <p:cTn id="20" dur="500"/>
                                        <p:tgtEl>
                                          <p:spTgt spid="3">
                                            <p:txEl>
                                              <p:pRg st="0" end="0"/>
                                            </p:txEl>
                                          </p:spTgt>
                                        </p:tgtEl>
                                      </p:cBhvr>
                                    </p:animEffect>
                                  </p:childTnLst>
                                </p:cTn>
                              </p:par>
                            </p:childTnLst>
                          </p:cTn>
                        </p:par>
                        <p:par>
                          <p:cTn id="21" fill="hold">
                            <p:stCondLst>
                              <p:cond delay="1500"/>
                            </p:stCondLst>
                            <p:childTnLst>
                              <p:par>
                                <p:cTn id="22" presetID="3" presetClass="entr" presetSubtype="10" fill="hold" grpId="1" nodeType="afterEffect">
                                  <p:stCondLst>
                                    <p:cond delay="0"/>
                                  </p:stCondLst>
                                  <p:childTnLst>
                                    <p:set>
                                      <p:cBhvr>
                                        <p:cTn id="23" dur="1" fill="hold">
                                          <p:stCondLst>
                                            <p:cond delay="0"/>
                                          </p:stCondLst>
                                        </p:cTn>
                                        <p:tgtEl>
                                          <p:spTgt spid="3">
                                            <p:txEl>
                                              <p:pRg st="1" end="1"/>
                                            </p:txEl>
                                          </p:spTgt>
                                        </p:tgtEl>
                                        <p:attrNameLst>
                                          <p:attrName>style.visibility</p:attrName>
                                        </p:attrNameLst>
                                      </p:cBhvr>
                                      <p:to>
                                        <p:strVal val="visible"/>
                                      </p:to>
                                    </p:set>
                                    <p:animEffect transition="in" filter="blinds(horizontal)">
                                      <p:cBhvr>
                                        <p:cTn id="24" dur="500"/>
                                        <p:tgtEl>
                                          <p:spTgt spid="3">
                                            <p:txEl>
                                              <p:pRg st="1" end="1"/>
                                            </p:txEl>
                                          </p:spTgt>
                                        </p:tgtEl>
                                      </p:cBhvr>
                                    </p:animEffect>
                                  </p:childTnLst>
                                </p:cTn>
                              </p:par>
                            </p:childTnLst>
                          </p:cTn>
                        </p:par>
                        <p:par>
                          <p:cTn id="25" fill="hold">
                            <p:stCondLst>
                              <p:cond delay="2000"/>
                            </p:stCondLst>
                            <p:childTnLst>
                              <p:par>
                                <p:cTn id="26" presetID="3" presetClass="entr" presetSubtype="10" fill="hold" grpId="1" nodeType="afterEffect">
                                  <p:stCondLst>
                                    <p:cond delay="0"/>
                                  </p:stCondLst>
                                  <p:childTnLst>
                                    <p:set>
                                      <p:cBhvr>
                                        <p:cTn id="27" dur="1" fill="hold">
                                          <p:stCondLst>
                                            <p:cond delay="0"/>
                                          </p:stCondLst>
                                        </p:cTn>
                                        <p:tgtEl>
                                          <p:spTgt spid="3">
                                            <p:txEl>
                                              <p:pRg st="2" end="2"/>
                                            </p:txEl>
                                          </p:spTgt>
                                        </p:tgtEl>
                                        <p:attrNameLst>
                                          <p:attrName>style.visibility</p:attrName>
                                        </p:attrNameLst>
                                      </p:cBhvr>
                                      <p:to>
                                        <p:strVal val="visible"/>
                                      </p:to>
                                    </p:set>
                                    <p:animEffect transition="in" filter="blinds(horizontal)">
                                      <p:cBhvr>
                                        <p:cTn id="28"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3" grpId="1"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ctr"/>
            <a:r>
              <a:rPr lang="ar-EG" b="1" dirty="0" smtClean="0"/>
              <a:t>التقييم</a:t>
            </a:r>
            <a:endParaRPr lang="ar-SA" b="1" dirty="0"/>
          </a:p>
        </p:txBody>
      </p:sp>
      <p:sp>
        <p:nvSpPr>
          <p:cNvPr id="3" name="عنصر نائب للمحتوى 2"/>
          <p:cNvSpPr>
            <a:spLocks noGrp="1"/>
          </p:cNvSpPr>
          <p:nvPr>
            <p:ph idx="1"/>
          </p:nvPr>
        </p:nvSpPr>
        <p:spPr/>
        <p:txBody>
          <a:bodyPr>
            <a:normAutofit/>
          </a:bodyPr>
          <a:lstStyle/>
          <a:p>
            <a:pPr marL="742950" indent="-742950">
              <a:buFont typeface="+mj-lt"/>
              <a:buAutoNum type="arabicPeriod"/>
            </a:pPr>
            <a:r>
              <a:rPr lang="ar-EG" sz="4000" dirty="0" smtClean="0"/>
              <a:t>اكتب نوع الأسلوب (لا تقطف الزهور)</a:t>
            </a:r>
          </a:p>
          <a:p>
            <a:pPr marL="742950" indent="-742950">
              <a:buFont typeface="+mj-lt"/>
              <a:buAutoNum type="arabicPeriod"/>
            </a:pPr>
            <a:r>
              <a:rPr lang="ar-EG" sz="4000" dirty="0" smtClean="0"/>
              <a:t>اذكر مرادف ( تفرز ) ............</a:t>
            </a:r>
          </a:p>
          <a:p>
            <a:pPr marL="742950" indent="-742950">
              <a:buFont typeface="+mj-lt"/>
              <a:buAutoNum type="arabicPeriod"/>
            </a:pPr>
            <a:r>
              <a:rPr lang="ar-EG" sz="4000" dirty="0" smtClean="0"/>
              <a:t>اذكر مفرد ( العطور ) ............</a:t>
            </a:r>
          </a:p>
          <a:p>
            <a:pPr marL="742950" indent="-742950">
              <a:buFont typeface="+mj-lt"/>
              <a:buAutoNum type="arabicPeriod"/>
            </a:pPr>
            <a:r>
              <a:rPr lang="ar-EG" sz="4000" dirty="0" smtClean="0"/>
              <a:t>ماذا نأخذ من الزهور ؟</a:t>
            </a:r>
          </a:p>
          <a:p>
            <a:pPr marL="742950" indent="-742950">
              <a:buFont typeface="+mj-lt"/>
              <a:buAutoNum type="arabicPeriod"/>
            </a:pPr>
            <a:r>
              <a:rPr lang="ar-EG" sz="4000" dirty="0" smtClean="0"/>
              <a:t>لماذا لا نقطف الزهور ؟</a:t>
            </a:r>
            <a:endParaRPr lang="ar-EG" sz="4000" dirty="0" smtClean="0"/>
          </a:p>
        </p:txBody>
      </p:sp>
    </p:spTree>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4"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lide(fromBottom)">
                                      <p:cBhvr>
                                        <p:cTn id="7" dur="500"/>
                                        <p:tgtEl>
                                          <p:spTgt spid="2"/>
                                        </p:tgtEl>
                                      </p:cBhvr>
                                    </p:animEffect>
                                  </p:childTnLst>
                                </p:cTn>
                              </p:par>
                            </p:childTnLst>
                          </p:cTn>
                        </p:par>
                        <p:par>
                          <p:cTn id="8" fill="hold">
                            <p:stCondLst>
                              <p:cond delay="500"/>
                            </p:stCondLst>
                            <p:childTnLst>
                              <p:par>
                                <p:cTn id="9" presetID="12" presetClass="entr" presetSubtype="4" fill="hold" grpId="0" nodeType="after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Effect transition="in" filter="slide(fromBottom)">
                                      <p:cBhvr>
                                        <p:cTn id="11" dur="500"/>
                                        <p:tgtEl>
                                          <p:spTgt spid="3">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12" presetClass="entr" presetSubtype="4" fill="hold" grpId="0" nodeType="clickEffect">
                                  <p:stCondLst>
                                    <p:cond delay="0"/>
                                  </p:stCondLst>
                                  <p:childTnLst>
                                    <p:set>
                                      <p:cBhvr>
                                        <p:cTn id="15" dur="1" fill="hold">
                                          <p:stCondLst>
                                            <p:cond delay="0"/>
                                          </p:stCondLst>
                                        </p:cTn>
                                        <p:tgtEl>
                                          <p:spTgt spid="3">
                                            <p:txEl>
                                              <p:pRg st="1" end="1"/>
                                            </p:txEl>
                                          </p:spTgt>
                                        </p:tgtEl>
                                        <p:attrNameLst>
                                          <p:attrName>style.visibility</p:attrName>
                                        </p:attrNameLst>
                                      </p:cBhvr>
                                      <p:to>
                                        <p:strVal val="visible"/>
                                      </p:to>
                                    </p:set>
                                    <p:animEffect transition="in" filter="slide(fromBottom)">
                                      <p:cBhvr>
                                        <p:cTn id="16" dur="5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12" presetClass="entr" presetSubtype="4"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slide(fromBottom)">
                                      <p:cBhvr>
                                        <p:cTn id="21" dur="500"/>
                                        <p:tgtEl>
                                          <p:spTgt spid="3">
                                            <p:txEl>
                                              <p:pRg st="2" end="2"/>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12" presetClass="entr" presetSubtype="4" fill="hold" grpId="0" nodeType="clickEffect">
                                  <p:stCondLst>
                                    <p:cond delay="0"/>
                                  </p:stCondLst>
                                  <p:childTnLst>
                                    <p:set>
                                      <p:cBhvr>
                                        <p:cTn id="25" dur="1" fill="hold">
                                          <p:stCondLst>
                                            <p:cond delay="0"/>
                                          </p:stCondLst>
                                        </p:cTn>
                                        <p:tgtEl>
                                          <p:spTgt spid="3">
                                            <p:txEl>
                                              <p:pRg st="3" end="3"/>
                                            </p:txEl>
                                          </p:spTgt>
                                        </p:tgtEl>
                                        <p:attrNameLst>
                                          <p:attrName>style.visibility</p:attrName>
                                        </p:attrNameLst>
                                      </p:cBhvr>
                                      <p:to>
                                        <p:strVal val="visible"/>
                                      </p:to>
                                    </p:set>
                                    <p:animEffect transition="in" filter="slide(fromBottom)">
                                      <p:cBhvr>
                                        <p:cTn id="26" dur="500"/>
                                        <p:tgtEl>
                                          <p:spTgt spid="3">
                                            <p:txEl>
                                              <p:pRg st="3" end="3"/>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1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Effect transition="in" filter="slide(fromBottom)">
                                      <p:cBhvr>
                                        <p:cTn id="31"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ctr"/>
            <a:r>
              <a:rPr lang="ar-EG" b="1" dirty="0" smtClean="0"/>
              <a:t>النشاط الإضافي</a:t>
            </a:r>
            <a:endParaRPr lang="ar-SA" b="1" dirty="0"/>
          </a:p>
        </p:txBody>
      </p:sp>
      <p:sp>
        <p:nvSpPr>
          <p:cNvPr id="3" name="عنصر نائب للمحتوى 2"/>
          <p:cNvSpPr>
            <a:spLocks noGrp="1"/>
          </p:cNvSpPr>
          <p:nvPr>
            <p:ph idx="1"/>
          </p:nvPr>
        </p:nvSpPr>
        <p:spPr/>
        <p:txBody>
          <a:bodyPr>
            <a:normAutofit/>
          </a:bodyPr>
          <a:lstStyle/>
          <a:p>
            <a:pPr algn="ctr">
              <a:buNone/>
            </a:pPr>
            <a:endParaRPr lang="ar-EG" sz="4400" dirty="0" smtClean="0"/>
          </a:p>
          <a:p>
            <a:pPr algn="ctr">
              <a:buNone/>
            </a:pPr>
            <a:r>
              <a:rPr lang="ar-EG" sz="7200" dirty="0" smtClean="0"/>
              <a:t>حفظ النشيد</a:t>
            </a:r>
            <a:endParaRPr lang="ar-SA" sz="7200" dirty="0"/>
          </a:p>
        </p:txBody>
      </p:sp>
    </p:spTree>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randombar(horizontal)">
                                      <p:cBhvr>
                                        <p:cTn id="7" dur="500"/>
                                        <p:tgtEl>
                                          <p:spTgt spid="2"/>
                                        </p:tgtEl>
                                      </p:cBhvr>
                                    </p:animEffect>
                                  </p:childTnLst>
                                </p:cTn>
                              </p:par>
                            </p:childTnLst>
                          </p:cTn>
                        </p:par>
                        <p:par>
                          <p:cTn id="8" fill="hold">
                            <p:stCondLst>
                              <p:cond delay="500"/>
                            </p:stCondLst>
                            <p:childTnLst>
                              <p:par>
                                <p:cTn id="9" presetID="14" presetClass="entr" presetSubtype="10" fill="hold" grpId="0" nodeType="after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randombar(horizontal)">
                                      <p:cBhvr>
                                        <p:cTn id="11"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571480"/>
            <a:ext cx="8229600" cy="5753120"/>
          </a:xfrm>
        </p:spPr>
        <p:txBody>
          <a:bodyPr>
            <a:normAutofit/>
          </a:bodyPr>
          <a:lstStyle/>
          <a:p>
            <a:pPr algn="ctr">
              <a:buNone/>
            </a:pPr>
            <a:endParaRPr lang="ar-EG" sz="6000" b="1" dirty="0" smtClean="0"/>
          </a:p>
          <a:p>
            <a:pPr algn="ctr">
              <a:buNone/>
            </a:pPr>
            <a:r>
              <a:rPr lang="ar-EG" sz="6000" b="1" dirty="0" smtClean="0"/>
              <a:t>المكان  / الفصل</a:t>
            </a:r>
          </a:p>
          <a:p>
            <a:pPr algn="ctr">
              <a:buNone/>
            </a:pPr>
            <a:endParaRPr lang="ar-EG" sz="6000" b="1" dirty="0" smtClean="0"/>
          </a:p>
          <a:p>
            <a:pPr algn="ctr">
              <a:buNone/>
            </a:pPr>
            <a:r>
              <a:rPr lang="ar-EG" sz="6000" b="1" dirty="0" smtClean="0"/>
              <a:t>الزمن / 60 دقيقة</a:t>
            </a:r>
          </a:p>
        </p:txBody>
      </p:sp>
    </p:spTree>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5" presetClass="entr" presetSubtype="0" fill="hold" grpId="0" nodeType="after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1000" fill="hold"/>
                                        <p:tgtEl>
                                          <p:spTgt spid="3">
                                            <p:txEl>
                                              <p:pRg st="1" end="1"/>
                                            </p:txEl>
                                          </p:spTgt>
                                        </p:tgtEl>
                                        <p:attrNameLst>
                                          <p:attrName>ppt_w</p:attrName>
                                        </p:attrNameLst>
                                      </p:cBhvr>
                                      <p:tavLst>
                                        <p:tav tm="0">
                                          <p:val>
                                            <p:strVal val="#ppt_w*0.70"/>
                                          </p:val>
                                        </p:tav>
                                        <p:tav tm="100000">
                                          <p:val>
                                            <p:strVal val="#ppt_w"/>
                                          </p:val>
                                        </p:tav>
                                      </p:tavLst>
                                    </p:anim>
                                    <p:anim calcmode="lin" valueType="num">
                                      <p:cBhvr>
                                        <p:cTn id="8" dur="1000" fill="hold"/>
                                        <p:tgtEl>
                                          <p:spTgt spid="3">
                                            <p:txEl>
                                              <p:pRg st="1" end="1"/>
                                            </p:txEl>
                                          </p:spTgt>
                                        </p:tgtEl>
                                        <p:attrNameLst>
                                          <p:attrName>ppt_h</p:attrName>
                                        </p:attrNameLst>
                                      </p:cBhvr>
                                      <p:tavLst>
                                        <p:tav tm="0">
                                          <p:val>
                                            <p:strVal val="#ppt_h"/>
                                          </p:val>
                                        </p:tav>
                                        <p:tav tm="100000">
                                          <p:val>
                                            <p:strVal val="#ppt_h"/>
                                          </p:val>
                                        </p:tav>
                                      </p:tavLst>
                                    </p:anim>
                                    <p:animEffect transition="in" filter="fade">
                                      <p:cBhvr>
                                        <p:cTn id="9" dur="1000"/>
                                        <p:tgtEl>
                                          <p:spTgt spid="3">
                                            <p:txEl>
                                              <p:pRg st="1" end="1"/>
                                            </p:txEl>
                                          </p:spTgt>
                                        </p:tgtEl>
                                      </p:cBhvr>
                                    </p:animEffect>
                                  </p:childTnLst>
                                </p:cTn>
                              </p:par>
                            </p:childTnLst>
                          </p:cTn>
                        </p:par>
                        <p:par>
                          <p:cTn id="10" fill="hold">
                            <p:stCondLst>
                              <p:cond delay="1000"/>
                            </p:stCondLst>
                            <p:childTnLst>
                              <p:par>
                                <p:cTn id="11" presetID="55" presetClass="entr" presetSubtype="0" fill="hold" grpId="0" nodeType="after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 calcmode="lin" valueType="num">
                                      <p:cBhvr>
                                        <p:cTn id="13" dur="1000" fill="hold"/>
                                        <p:tgtEl>
                                          <p:spTgt spid="3">
                                            <p:txEl>
                                              <p:pRg st="3" end="3"/>
                                            </p:txEl>
                                          </p:spTgt>
                                        </p:tgtEl>
                                        <p:attrNameLst>
                                          <p:attrName>ppt_w</p:attrName>
                                        </p:attrNameLst>
                                      </p:cBhvr>
                                      <p:tavLst>
                                        <p:tav tm="0">
                                          <p:val>
                                            <p:strVal val="#ppt_w*0.70"/>
                                          </p:val>
                                        </p:tav>
                                        <p:tav tm="100000">
                                          <p:val>
                                            <p:strVal val="#ppt_w"/>
                                          </p:val>
                                        </p:tav>
                                      </p:tavLst>
                                    </p:anim>
                                    <p:anim calcmode="lin" valueType="num">
                                      <p:cBhvr>
                                        <p:cTn id="14" dur="1000" fill="hold"/>
                                        <p:tgtEl>
                                          <p:spTgt spid="3">
                                            <p:txEl>
                                              <p:pRg st="3" end="3"/>
                                            </p:txEl>
                                          </p:spTgt>
                                        </p:tgtEl>
                                        <p:attrNameLst>
                                          <p:attrName>ppt_h</p:attrName>
                                        </p:attrNameLst>
                                      </p:cBhvr>
                                      <p:tavLst>
                                        <p:tav tm="0">
                                          <p:val>
                                            <p:strVal val="#ppt_h"/>
                                          </p:val>
                                        </p:tav>
                                        <p:tav tm="100000">
                                          <p:val>
                                            <p:strVal val="#ppt_h"/>
                                          </p:val>
                                        </p:tav>
                                      </p:tavLst>
                                    </p:anim>
                                    <p:animEffect transition="in" filter="fade">
                                      <p:cBhvr>
                                        <p:cTn id="15" dur="1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571480"/>
            <a:ext cx="8229600" cy="5753120"/>
          </a:xfrm>
        </p:spPr>
        <p:txBody>
          <a:bodyPr>
            <a:normAutofit/>
          </a:bodyPr>
          <a:lstStyle/>
          <a:p>
            <a:pPr algn="ctr">
              <a:buNone/>
            </a:pPr>
            <a:r>
              <a:rPr lang="ar-EG" sz="6000" b="1" dirty="0" smtClean="0"/>
              <a:t>المهمة :  </a:t>
            </a:r>
          </a:p>
          <a:p>
            <a:pPr algn="ctr">
              <a:buNone/>
            </a:pPr>
            <a:r>
              <a:rPr lang="ar-EG" sz="6000" b="1" dirty="0" smtClean="0"/>
              <a:t>نشيد لا تقطف الزهور</a:t>
            </a:r>
            <a:endParaRPr lang="ar-EG" sz="6000" b="1" dirty="0" smtClean="0"/>
          </a:p>
          <a:p>
            <a:pPr algn="ctr">
              <a:buNone/>
            </a:pPr>
            <a:endParaRPr lang="ar-EG" sz="4800" b="1" dirty="0" smtClean="0"/>
          </a:p>
          <a:p>
            <a:pPr algn="ctr">
              <a:buNone/>
            </a:pPr>
            <a:r>
              <a:rPr lang="ar-EG" sz="4800" b="1" dirty="0" smtClean="0"/>
              <a:t>القضايا </a:t>
            </a:r>
            <a:r>
              <a:rPr lang="ar-EG" sz="4800" b="1" dirty="0" smtClean="0"/>
              <a:t>المتضمنة </a:t>
            </a:r>
            <a:r>
              <a:rPr lang="ar-EG" sz="4800" b="1" dirty="0" smtClean="0"/>
              <a:t>:</a:t>
            </a:r>
          </a:p>
          <a:p>
            <a:pPr algn="ctr">
              <a:buNone/>
            </a:pPr>
            <a:r>
              <a:rPr lang="ar-EG" sz="4800" b="1" dirty="0" smtClean="0"/>
              <a:t>البيئة حمايتها </a:t>
            </a:r>
            <a:r>
              <a:rPr lang="ar-EG" sz="4800" b="1" dirty="0" smtClean="0"/>
              <a:t>وتجميلها</a:t>
            </a:r>
            <a:endParaRPr lang="ar-EG" sz="4800" b="1" dirty="0" smtClean="0"/>
          </a:p>
          <a:p>
            <a:endParaRPr lang="ar-SA" sz="6000" b="1" dirty="0"/>
          </a:p>
        </p:txBody>
      </p:sp>
    </p:spTree>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 presetClass="entr" presetSubtype="10" fill="hold" grpId="0"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heckerboard(across)">
                                      <p:cBhvr>
                                        <p:cTn id="7" dur="500"/>
                                        <p:tgtEl>
                                          <p:spTgt spid="3">
                                            <p:txEl>
                                              <p:pRg st="0" end="0"/>
                                            </p:txEl>
                                          </p:spTgt>
                                        </p:tgtEl>
                                      </p:cBhvr>
                                    </p:animEffect>
                                  </p:childTnLst>
                                </p:cTn>
                              </p:par>
                            </p:childTnLst>
                          </p:cTn>
                        </p:par>
                        <p:par>
                          <p:cTn id="8" fill="hold">
                            <p:stCondLst>
                              <p:cond delay="500"/>
                            </p:stCondLst>
                            <p:childTnLst>
                              <p:par>
                                <p:cTn id="9" presetID="5" presetClass="entr" presetSubtype="10" fill="hold" grpId="0" nodeType="after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checkerboard(across)">
                                      <p:cBhvr>
                                        <p:cTn id="11" dur="500"/>
                                        <p:tgtEl>
                                          <p:spTgt spid="3">
                                            <p:txEl>
                                              <p:pRg st="1" end="1"/>
                                            </p:txEl>
                                          </p:spTgt>
                                        </p:tgtEl>
                                      </p:cBhvr>
                                    </p:animEffect>
                                  </p:childTnLst>
                                </p:cTn>
                              </p:par>
                            </p:childTnLst>
                          </p:cTn>
                        </p:par>
                        <p:par>
                          <p:cTn id="12" fill="hold">
                            <p:stCondLst>
                              <p:cond delay="1000"/>
                            </p:stCondLst>
                            <p:childTnLst>
                              <p:par>
                                <p:cTn id="13" presetID="5" presetClass="entr" presetSubtype="10" fill="hold" grpId="0" nodeType="after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Effect transition="in" filter="checkerboard(across)">
                                      <p:cBhvr>
                                        <p:cTn id="15" dur="500"/>
                                        <p:tgtEl>
                                          <p:spTgt spid="3">
                                            <p:txEl>
                                              <p:pRg st="3" end="3"/>
                                            </p:txEl>
                                          </p:spTgt>
                                        </p:tgtEl>
                                      </p:cBhvr>
                                    </p:animEffect>
                                  </p:childTnLst>
                                </p:cTn>
                              </p:par>
                            </p:childTnLst>
                          </p:cTn>
                        </p:par>
                        <p:par>
                          <p:cTn id="16" fill="hold">
                            <p:stCondLst>
                              <p:cond delay="1500"/>
                            </p:stCondLst>
                            <p:childTnLst>
                              <p:par>
                                <p:cTn id="17" presetID="5" presetClass="entr" presetSubtype="10" fill="hold" grpId="0" nodeType="after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checkerboard(across)">
                                      <p:cBhvr>
                                        <p:cTn id="19"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ctr"/>
            <a:r>
              <a:rPr lang="ar-EG" sz="5400" b="1" dirty="0" smtClean="0">
                <a:effectLst>
                  <a:outerShdw blurRad="38100" dist="38100" dir="2700000" algn="tl">
                    <a:srgbClr val="000000">
                      <a:alpha val="43137"/>
                    </a:srgbClr>
                  </a:outerShdw>
                </a:effectLst>
              </a:rPr>
              <a:t>الأهداف</a:t>
            </a:r>
            <a:endParaRPr lang="ar-SA" sz="5400" b="1" dirty="0">
              <a:effectLst>
                <a:outerShdw blurRad="38100" dist="38100" dir="2700000" algn="tl">
                  <a:srgbClr val="000000">
                    <a:alpha val="43137"/>
                  </a:srgbClr>
                </a:outerShdw>
              </a:effectLst>
            </a:endParaRPr>
          </a:p>
        </p:txBody>
      </p:sp>
      <p:sp>
        <p:nvSpPr>
          <p:cNvPr id="3" name="عنصر نائب للمحتوى 2"/>
          <p:cNvSpPr>
            <a:spLocks noGrp="1"/>
          </p:cNvSpPr>
          <p:nvPr>
            <p:ph idx="1"/>
          </p:nvPr>
        </p:nvSpPr>
        <p:spPr/>
        <p:txBody>
          <a:bodyPr>
            <a:normAutofit/>
          </a:bodyPr>
          <a:lstStyle/>
          <a:p>
            <a:r>
              <a:rPr lang="ar-EG" sz="4000" dirty="0" smtClean="0"/>
              <a:t>يردد النشيد محافظاً على الإيقاع</a:t>
            </a:r>
          </a:p>
          <a:p>
            <a:r>
              <a:rPr lang="ar-EG" sz="4000" dirty="0" smtClean="0"/>
              <a:t>يميز النشيد مسموعاً ومكتوباً</a:t>
            </a:r>
          </a:p>
          <a:p>
            <a:r>
              <a:rPr lang="ar-EG" sz="4000" dirty="0" smtClean="0"/>
              <a:t>يحافظ على نظافة البيئة</a:t>
            </a:r>
          </a:p>
          <a:p>
            <a:r>
              <a:rPr lang="ar-EG" sz="4000" dirty="0" smtClean="0"/>
              <a:t>يقرأ النشيد من الذاكرة</a:t>
            </a:r>
          </a:p>
          <a:p>
            <a:r>
              <a:rPr lang="ar-EG" sz="4000" dirty="0" smtClean="0"/>
              <a:t>يحول الكلمات من المفرد إلى الجمع</a:t>
            </a:r>
            <a:endParaRPr lang="ar-SA" sz="4000" dirty="0"/>
          </a:p>
        </p:txBody>
      </p:sp>
    </p:spTree>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par>
                          <p:cTn id="7" fill="hold">
                            <p:stCondLst>
                              <p:cond delay="0"/>
                            </p:stCondLst>
                            <p:childTnLst>
                              <p:par>
                                <p:cTn id="8" presetID="1" presetClass="entr" presetSubtype="0" fill="hold" grpId="0" nodeType="afterEffect">
                                  <p:stCondLst>
                                    <p:cond delay="0"/>
                                  </p:stCondLst>
                                  <p:childTnLst>
                                    <p:set>
                                      <p:cBhvr>
                                        <p:cTn id="9"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4" fill="hold">
                      <p:stCondLst>
                        <p:cond delay="indefinite"/>
                      </p:stCondLst>
                      <p:childTnLst>
                        <p:par>
                          <p:cTn id="15" fill="hold">
                            <p:stCondLst>
                              <p:cond delay="0"/>
                            </p:stCondLst>
                            <p:childTnLst>
                              <p:par>
                                <p:cTn id="16" presetID="1" presetClass="entr" presetSubtype="0" fill="hold" grpId="0" nodeType="clickEffect">
                                  <p:stCondLst>
                                    <p:cond delay="0"/>
                                  </p:stCondLst>
                                  <p:childTnLst>
                                    <p:set>
                                      <p:cBhvr>
                                        <p:cTn id="17"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8" fill="hold">
                      <p:stCondLst>
                        <p:cond delay="indefinite"/>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22" fill="hold">
                      <p:stCondLst>
                        <p:cond delay="indefinite"/>
                      </p:stCondLst>
                      <p:childTnLst>
                        <p:par>
                          <p:cTn id="23" fill="hold">
                            <p:stCondLst>
                              <p:cond delay="0"/>
                            </p:stCondLst>
                            <p:childTnLst>
                              <p:par>
                                <p:cTn id="24" presetID="1" presetClass="entr" presetSubtype="0" fill="hold" grpId="0" nodeType="clickEffect">
                                  <p:stCondLst>
                                    <p:cond delay="0"/>
                                  </p:stCondLst>
                                  <p:childTnLst>
                                    <p:set>
                                      <p:cBhvr>
                                        <p:cTn id="25"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Autofit/>
          </a:bodyPr>
          <a:lstStyle/>
          <a:p>
            <a:pPr algn="ctr"/>
            <a:r>
              <a:rPr lang="ar-EG" sz="8800" b="1" dirty="0" smtClean="0"/>
              <a:t>مصادر التعلم</a:t>
            </a:r>
            <a:endParaRPr lang="ar-SA" sz="8800" b="1" dirty="0"/>
          </a:p>
        </p:txBody>
      </p:sp>
      <p:sp>
        <p:nvSpPr>
          <p:cNvPr id="3" name="عنصر نائب للمحتوى 2"/>
          <p:cNvSpPr>
            <a:spLocks noGrp="1"/>
          </p:cNvSpPr>
          <p:nvPr>
            <p:ph idx="1"/>
          </p:nvPr>
        </p:nvSpPr>
        <p:spPr/>
        <p:txBody>
          <a:bodyPr>
            <a:normAutofit/>
          </a:bodyPr>
          <a:lstStyle/>
          <a:p>
            <a:pPr algn="ctr">
              <a:buNone/>
            </a:pPr>
            <a:endParaRPr lang="ar-EG" sz="7200" dirty="0" smtClean="0"/>
          </a:p>
          <a:p>
            <a:pPr algn="ctr">
              <a:buNone/>
            </a:pPr>
            <a:r>
              <a:rPr lang="ar-EG" sz="7200" dirty="0" smtClean="0"/>
              <a:t>بطاقات بالكلمات الجديدة</a:t>
            </a:r>
            <a:endParaRPr lang="ar-EG" sz="7200" dirty="0" smtClean="0"/>
          </a:p>
        </p:txBody>
      </p:sp>
    </p:spTree>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4"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to="" calcmode="lin" valueType="num">
                                      <p:cBhvr>
                                        <p:cTn id="7" dur="1" fill="hold"/>
                                        <p:tgtEl>
                                          <p:spTgt spid="2"/>
                                        </p:tgtEl>
                                        <p:attrNameLst>
                                          <p:attrName/>
                                        </p:attrNameLst>
                                      </p:cBhvr>
                                    </p:anim>
                                  </p:childTnLst>
                                </p:cTn>
                              </p:par>
                            </p:childTnLst>
                          </p:cTn>
                        </p:par>
                        <p:par>
                          <p:cTn id="8" fill="hold">
                            <p:stCondLst>
                              <p:cond delay="0"/>
                            </p:stCondLst>
                            <p:childTnLst>
                              <p:par>
                                <p:cTn id="9" presetID="24" presetClass="entr" presetSubtype="0" fill="hold" grpId="0" nodeType="after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to="" calcmode="lin" valueType="num">
                                      <p:cBhvr>
                                        <p:cTn id="11" dur="1" fill="hold"/>
                                        <p:tgtEl>
                                          <p:spTgt spid="3">
                                            <p:txEl>
                                              <p:pRg st="1" end="1"/>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Autofit/>
          </a:bodyPr>
          <a:lstStyle/>
          <a:p>
            <a:pPr algn="ctr"/>
            <a:r>
              <a:rPr lang="ar-EG" sz="8800" b="1" dirty="0" smtClean="0"/>
              <a:t>تنفيذ المهمة </a:t>
            </a:r>
            <a:endParaRPr lang="ar-SA" sz="8800" b="1" dirty="0"/>
          </a:p>
        </p:txBody>
      </p:sp>
      <p:sp>
        <p:nvSpPr>
          <p:cNvPr id="3" name="عنصر نائب للمحتوى 2"/>
          <p:cNvSpPr>
            <a:spLocks noGrp="1"/>
          </p:cNvSpPr>
          <p:nvPr>
            <p:ph idx="1"/>
          </p:nvPr>
        </p:nvSpPr>
        <p:spPr/>
        <p:txBody>
          <a:bodyPr>
            <a:normAutofit/>
          </a:bodyPr>
          <a:lstStyle/>
          <a:p>
            <a:pPr algn="justLow">
              <a:buNone/>
            </a:pPr>
            <a:endParaRPr lang="ar-EG" sz="5400" dirty="0" smtClean="0">
              <a:solidFill>
                <a:schemeClr val="tx2"/>
              </a:solidFill>
            </a:endParaRPr>
          </a:p>
          <a:p>
            <a:pPr algn="justLow">
              <a:buNone/>
            </a:pPr>
            <a:r>
              <a:rPr lang="ar-EG" sz="5400" dirty="0" smtClean="0">
                <a:solidFill>
                  <a:schemeClr val="tx2"/>
                </a:solidFill>
              </a:rPr>
              <a:t>باستخدام إستراتيجية </a:t>
            </a:r>
            <a:r>
              <a:rPr lang="ar-EG" sz="5400" dirty="0" smtClean="0">
                <a:solidFill>
                  <a:schemeClr val="tx2"/>
                </a:solidFill>
              </a:rPr>
              <a:t>الغناء الجماعي و الفردي</a:t>
            </a:r>
            <a:endParaRPr lang="ar-SA" sz="5400" dirty="0" smtClean="0">
              <a:solidFill>
                <a:schemeClr val="tx2"/>
              </a:solidFill>
            </a:endParaRPr>
          </a:p>
          <a:p>
            <a:pPr>
              <a:buNone/>
            </a:pPr>
            <a:endParaRPr lang="ar-SA" dirty="0"/>
          </a:p>
        </p:txBody>
      </p:sp>
    </p:spTree>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4"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to="" calcmode="lin" valueType="num">
                                      <p:cBhvr>
                                        <p:cTn id="7" dur="1" fill="hold"/>
                                        <p:tgtEl>
                                          <p:spTgt spid="2"/>
                                        </p:tgtEl>
                                        <p:attrNameLst>
                                          <p:attrName/>
                                        </p:attrNameLst>
                                      </p:cBhvr>
                                    </p:anim>
                                  </p:childTnLst>
                                </p:cTn>
                              </p:par>
                            </p:childTnLst>
                          </p:cTn>
                        </p:par>
                        <p:par>
                          <p:cTn id="8" fill="hold">
                            <p:stCondLst>
                              <p:cond delay="0"/>
                            </p:stCondLst>
                            <p:childTnLst>
                              <p:par>
                                <p:cTn id="9" presetID="24" presetClass="entr" presetSubtype="0" fill="hold" grpId="0" nodeType="after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to="" calcmode="lin" valueType="num">
                                      <p:cBhvr>
                                        <p:cTn id="11" dur="1" fill="hold"/>
                                        <p:tgtEl>
                                          <p:spTgt spid="3">
                                            <p:txEl>
                                              <p:pRg st="1" end="1"/>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pPr algn="ctr"/>
            <a:r>
              <a:rPr lang="ar-EG" sz="7200" b="1" dirty="0" smtClean="0"/>
              <a:t>أداء شفوي</a:t>
            </a:r>
            <a:endParaRPr lang="ar-SA" sz="7200" b="1" dirty="0"/>
          </a:p>
        </p:txBody>
      </p:sp>
      <p:sp>
        <p:nvSpPr>
          <p:cNvPr id="3" name="عنصر نائب للمحتوى 2"/>
          <p:cNvSpPr>
            <a:spLocks noGrp="1"/>
          </p:cNvSpPr>
          <p:nvPr>
            <p:ph idx="1"/>
          </p:nvPr>
        </p:nvSpPr>
        <p:spPr/>
        <p:txBody>
          <a:bodyPr>
            <a:normAutofit/>
          </a:bodyPr>
          <a:lstStyle/>
          <a:p>
            <a:endParaRPr lang="ar-EG" sz="4800" dirty="0" smtClean="0"/>
          </a:p>
          <a:p>
            <a:r>
              <a:rPr lang="ar-EG" sz="4800" dirty="0" smtClean="0"/>
              <a:t>ماذا نصنع من الورد؟ وماذا تفعل إذا رأيت وردة جميلة </a:t>
            </a:r>
            <a:endParaRPr lang="ar-EG" sz="4800" dirty="0" smtClean="0"/>
          </a:p>
        </p:txBody>
      </p:sp>
    </p:spTree>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7" presetClass="entr" presetSubtype="0" fill="hold" grpId="0" nodeType="afterEffect">
                                  <p:stCondLst>
                                    <p:cond delay="0"/>
                                  </p:stCondLst>
                                  <p:iterate type="lt">
                                    <p:tmPct val="50000"/>
                                  </p:iterate>
                                  <p:childTnLst>
                                    <p:set>
                                      <p:cBhvr>
                                        <p:cTn id="6" dur="1" fill="hold">
                                          <p:stCondLst>
                                            <p:cond delay="0"/>
                                          </p:stCondLst>
                                        </p:cTn>
                                        <p:tgtEl>
                                          <p:spTgt spid="2"/>
                                        </p:tgtEl>
                                        <p:attrNameLst>
                                          <p:attrName>style.visibility</p:attrName>
                                        </p:attrNameLst>
                                      </p:cBhvr>
                                      <p:to>
                                        <p:strVal val="visible"/>
                                      </p:to>
                                    </p:set>
                                    <p:anim calcmode="discrete" valueType="clr">
                                      <p:cBhvr override="childStyle">
                                        <p:cTn id="7" dur="80"/>
                                        <p:tgtEl>
                                          <p:spTgt spid="2"/>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2"/>
                                        </p:tgtEl>
                                        <p:attrNameLst>
                                          <p:attrName>fillcolor</p:attrName>
                                        </p:attrNameLst>
                                      </p:cBhvr>
                                      <p:tavLst>
                                        <p:tav tm="0">
                                          <p:val>
                                            <p:clrVal>
                                              <a:schemeClr val="accent2"/>
                                            </p:clrVal>
                                          </p:val>
                                        </p:tav>
                                        <p:tav tm="50000">
                                          <p:val>
                                            <p:clrVal>
                                              <a:schemeClr val="hlink"/>
                                            </p:clrVal>
                                          </p:val>
                                        </p:tav>
                                      </p:tavLst>
                                    </p:anim>
                                    <p:set>
                                      <p:cBhvr>
                                        <p:cTn id="9" dur="80"/>
                                        <p:tgtEl>
                                          <p:spTgt spid="2"/>
                                        </p:tgtEl>
                                        <p:attrNameLst>
                                          <p:attrName>fill.type</p:attrName>
                                        </p:attrNameLst>
                                      </p:cBhvr>
                                      <p:to>
                                        <p:strVal val="solid"/>
                                      </p:to>
                                    </p:set>
                                  </p:childTnLst>
                                </p:cTn>
                              </p:par>
                            </p:childTnLst>
                          </p:cTn>
                        </p:par>
                        <p:par>
                          <p:cTn id="10" fill="hold">
                            <p:stCondLst>
                              <p:cond delay="360"/>
                            </p:stCondLst>
                            <p:childTnLst>
                              <p:par>
                                <p:cTn id="11" presetID="27" presetClass="entr" presetSubtype="0" fill="hold" grpId="0" nodeType="afterEffect">
                                  <p:stCondLst>
                                    <p:cond delay="0"/>
                                  </p:stCondLst>
                                  <p:iterate type="lt">
                                    <p:tmPct val="50000"/>
                                  </p:iterate>
                                  <p:childTnLst>
                                    <p:set>
                                      <p:cBhvr>
                                        <p:cTn id="12" dur="1" fill="hold">
                                          <p:stCondLst>
                                            <p:cond delay="0"/>
                                          </p:stCondLst>
                                        </p:cTn>
                                        <p:tgtEl>
                                          <p:spTgt spid="3">
                                            <p:txEl>
                                              <p:pRg st="1" end="1"/>
                                            </p:txEl>
                                          </p:spTgt>
                                        </p:tgtEl>
                                        <p:attrNameLst>
                                          <p:attrName>style.visibility</p:attrName>
                                        </p:attrNameLst>
                                      </p:cBhvr>
                                      <p:to>
                                        <p:strVal val="visible"/>
                                      </p:to>
                                    </p:set>
                                    <p:anim calcmode="discrete" valueType="clr">
                                      <p:cBhvr override="childStyle">
                                        <p:cTn id="13" dur="80"/>
                                        <p:tgtEl>
                                          <p:spTgt spid="3">
                                            <p:txEl>
                                              <p:pRg st="1" end="1"/>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14" dur="80"/>
                                        <p:tgtEl>
                                          <p:spTgt spid="3">
                                            <p:txEl>
                                              <p:pRg st="1" end="1"/>
                                            </p:txEl>
                                          </p:spTgt>
                                        </p:tgtEl>
                                        <p:attrNameLst>
                                          <p:attrName>fillcolor</p:attrName>
                                        </p:attrNameLst>
                                      </p:cBhvr>
                                      <p:tavLst>
                                        <p:tav tm="0">
                                          <p:val>
                                            <p:clrVal>
                                              <a:schemeClr val="accent2"/>
                                            </p:clrVal>
                                          </p:val>
                                        </p:tav>
                                        <p:tav tm="50000">
                                          <p:val>
                                            <p:clrVal>
                                              <a:schemeClr val="hlink"/>
                                            </p:clrVal>
                                          </p:val>
                                        </p:tav>
                                      </p:tavLst>
                                    </p:anim>
                                    <p:set>
                                      <p:cBhvr>
                                        <p:cTn id="15" dur="80"/>
                                        <p:tgtEl>
                                          <p:spTgt spid="3">
                                            <p:txEl>
                                              <p:pRg st="1" end="1"/>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500034" y="357166"/>
            <a:ext cx="8229600" cy="1143000"/>
          </a:xfrm>
        </p:spPr>
        <p:txBody>
          <a:bodyPr>
            <a:normAutofit/>
          </a:bodyPr>
          <a:lstStyle/>
          <a:p>
            <a:pPr algn="ctr"/>
            <a:r>
              <a:rPr lang="ar-EG" sz="4800" b="1" dirty="0" smtClean="0"/>
              <a:t>أداء تحريري</a:t>
            </a:r>
            <a:endParaRPr lang="ar-SA" sz="4800" b="1" dirty="0"/>
          </a:p>
        </p:txBody>
      </p:sp>
      <p:sp>
        <p:nvSpPr>
          <p:cNvPr id="3" name="عنصر نائب للمحتوى 2"/>
          <p:cNvSpPr>
            <a:spLocks noGrp="1"/>
          </p:cNvSpPr>
          <p:nvPr>
            <p:ph idx="1"/>
          </p:nvPr>
        </p:nvSpPr>
        <p:spPr>
          <a:xfrm>
            <a:off x="457200" y="1571612"/>
            <a:ext cx="8229600" cy="4752988"/>
          </a:xfrm>
        </p:spPr>
        <p:txBody>
          <a:bodyPr>
            <a:noAutofit/>
          </a:bodyPr>
          <a:lstStyle/>
          <a:p>
            <a:pPr>
              <a:lnSpc>
                <a:spcPct val="150000"/>
              </a:lnSpc>
            </a:pPr>
            <a:r>
              <a:rPr lang="ar-EG" b="1" dirty="0" smtClean="0"/>
              <a:t>أطلب من التلاميذ فتح الكتاب ثم اطلب منهم قراءة مكونات الصورة ثم أناقشهم مركزاً على أهمية العناية بالزهور والأشجار حفاظاً على البيئة ثم اغني النشيد واطلب من التلاميذ من أين التردد خلفك بصوت منقح جميل</a:t>
            </a:r>
          </a:p>
          <a:p>
            <a:pPr>
              <a:lnSpc>
                <a:spcPct val="150000"/>
              </a:lnSpc>
            </a:pPr>
            <a:r>
              <a:rPr lang="ar-EG" b="1" dirty="0" smtClean="0"/>
              <a:t>اقسم التلاميذ إلى مجموعات واطلب من كل مجموعة أن تغنى النشيد بصوت جميل واكرر ما سبق مع التلاميذ</a:t>
            </a:r>
            <a:endParaRPr lang="ar-EG" b="1" dirty="0" smtClean="0"/>
          </a:p>
          <a:p>
            <a:pPr>
              <a:lnSpc>
                <a:spcPct val="150000"/>
              </a:lnSpc>
              <a:buNone/>
            </a:pPr>
            <a:r>
              <a:rPr lang="ar-EG" b="1" dirty="0" smtClean="0"/>
              <a:t>				</a:t>
            </a:r>
          </a:p>
        </p:txBody>
      </p:sp>
    </p:spTree>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0"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edge">
                                      <p:cBhvr>
                                        <p:cTn id="7" dur="2000"/>
                                        <p:tgtEl>
                                          <p:spTgt spid="2"/>
                                        </p:tgtEl>
                                      </p:cBhvr>
                                    </p:animEffect>
                                  </p:childTnLst>
                                </p:cTn>
                              </p:par>
                            </p:childTnLst>
                          </p:cTn>
                        </p:par>
                        <p:par>
                          <p:cTn id="8" fill="hold">
                            <p:stCondLst>
                              <p:cond delay="2000"/>
                            </p:stCondLst>
                            <p:childTnLst>
                              <p:par>
                                <p:cTn id="9" presetID="20" presetClass="entr" presetSubtype="0" fill="hold" grpId="0" nodeType="after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Effect transition="in" filter="wedge">
                                      <p:cBhvr>
                                        <p:cTn id="11" dur="2000"/>
                                        <p:tgtEl>
                                          <p:spTgt spid="3">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20" presetClass="entr" presetSubtype="0" fill="hold" grpId="0" nodeType="clickEffect">
                                  <p:stCondLst>
                                    <p:cond delay="0"/>
                                  </p:stCondLst>
                                  <p:childTnLst>
                                    <p:set>
                                      <p:cBhvr>
                                        <p:cTn id="15" dur="1" fill="hold">
                                          <p:stCondLst>
                                            <p:cond delay="0"/>
                                          </p:stCondLst>
                                        </p:cTn>
                                        <p:tgtEl>
                                          <p:spTgt spid="3">
                                            <p:txEl>
                                              <p:pRg st="1" end="1"/>
                                            </p:txEl>
                                          </p:spTgt>
                                        </p:tgtEl>
                                        <p:attrNameLst>
                                          <p:attrName>style.visibility</p:attrName>
                                        </p:attrNameLst>
                                      </p:cBhvr>
                                      <p:to>
                                        <p:strVal val="visible"/>
                                      </p:to>
                                    </p:set>
                                    <p:animEffect transition="in" filter="wedge">
                                      <p:cBhvr>
                                        <p:cTn id="16" dur="20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0"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wedge">
                                      <p:cBhvr>
                                        <p:cTn id="21"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pPr algn="ctr"/>
            <a:r>
              <a:rPr lang="ar-EG" sz="4800" b="1" dirty="0" smtClean="0">
                <a:effectLst>
                  <a:outerShdw blurRad="38100" dist="38100" dir="2700000" algn="tl">
                    <a:srgbClr val="000000">
                      <a:alpha val="43137"/>
                    </a:srgbClr>
                  </a:outerShdw>
                </a:effectLst>
              </a:rPr>
              <a:t>النشاط المصاحب </a:t>
            </a:r>
            <a:endParaRPr lang="ar-SA" sz="4800" b="1" dirty="0">
              <a:effectLst>
                <a:outerShdw blurRad="38100" dist="38100" dir="2700000" algn="tl">
                  <a:srgbClr val="000000">
                    <a:alpha val="43137"/>
                  </a:srgbClr>
                </a:outerShdw>
              </a:effectLst>
            </a:endParaRPr>
          </a:p>
        </p:txBody>
      </p:sp>
      <p:sp>
        <p:nvSpPr>
          <p:cNvPr id="3" name="عنصر نائب للمحتوى 2"/>
          <p:cNvSpPr>
            <a:spLocks noGrp="1"/>
          </p:cNvSpPr>
          <p:nvPr>
            <p:ph idx="1"/>
          </p:nvPr>
        </p:nvSpPr>
        <p:spPr/>
        <p:txBody>
          <a:bodyPr>
            <a:normAutofit/>
          </a:bodyPr>
          <a:lstStyle/>
          <a:p>
            <a:r>
              <a:rPr lang="ar-EG" sz="4400" dirty="0" smtClean="0"/>
              <a:t>جمع مقالات عن الزهور وألوانها وفوائدها </a:t>
            </a:r>
            <a:endParaRPr lang="ar-SA" sz="4400" dirty="0"/>
          </a:p>
        </p:txBody>
      </p:sp>
    </p:spTree>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par>
                          <p:cTn id="8" fill="hold">
                            <p:stCondLst>
                              <p:cond delay="500"/>
                            </p:stCondLst>
                            <p:childTnLst>
                              <p:par>
                                <p:cTn id="9" presetID="3" presetClass="entr" presetSubtype="10" fill="hold" grpId="0" nodeType="after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Effect transition="in" filter="blinds(horizontal)">
                                      <p:cBhvr>
                                        <p:cTn id="11"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انقلاب">
  <a:themeElements>
    <a:clrScheme name="انقلاب">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انقلاب">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انقلاب">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62</TotalTime>
  <Words>179</Words>
  <PresentationFormat>عرض على الشاشة (3:4)‏</PresentationFormat>
  <Paragraphs>43</Paragraphs>
  <Slides>11</Slides>
  <Notes>0</Notes>
  <HiddenSlides>0</HiddenSlides>
  <MMClips>0</MMClips>
  <ScaleCrop>false</ScaleCrop>
  <HeadingPairs>
    <vt:vector size="4" baseType="variant">
      <vt:variant>
        <vt:lpstr>سمة</vt:lpstr>
      </vt:variant>
      <vt:variant>
        <vt:i4>1</vt:i4>
      </vt:variant>
      <vt:variant>
        <vt:lpstr>عناوين الشرائح</vt:lpstr>
      </vt:variant>
      <vt:variant>
        <vt:i4>11</vt:i4>
      </vt:variant>
    </vt:vector>
  </HeadingPairs>
  <TitlesOfParts>
    <vt:vector size="12" baseType="lpstr">
      <vt:lpstr>انقلاب</vt:lpstr>
      <vt:lpstr>درس لغة عربية</vt:lpstr>
      <vt:lpstr>الشريحة 2</vt:lpstr>
      <vt:lpstr>الشريحة 3</vt:lpstr>
      <vt:lpstr>الأهداف</vt:lpstr>
      <vt:lpstr>مصادر التعلم</vt:lpstr>
      <vt:lpstr>تنفيذ المهمة </vt:lpstr>
      <vt:lpstr>أداء شفوي</vt:lpstr>
      <vt:lpstr>أداء تحريري</vt:lpstr>
      <vt:lpstr>النشاط المصاحب </vt:lpstr>
      <vt:lpstr>التقييم</vt:lpstr>
      <vt:lpstr>النشاط الإضافي</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درس رياضيات </dc:title>
  <dc:creator>katron</dc:creator>
  <cp:lastModifiedBy>katron</cp:lastModifiedBy>
  <cp:revision>15</cp:revision>
  <dcterms:created xsi:type="dcterms:W3CDTF">2009-11-04T11:10:53Z</dcterms:created>
  <dcterms:modified xsi:type="dcterms:W3CDTF">2009-11-06T14:32:57Z</dcterms:modified>
</cp:coreProperties>
</file>